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2.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2.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Lst>
  <p:sldSz cy="5143500" cx="9144000"/>
  <p:notesSz cx="6858000" cy="9144000"/>
  <p:embeddedFontLst>
    <p:embeddedFont>
      <p:font typeface="Nunito"/>
      <p:regular r:id="rId18"/>
      <p:bold r:id="rId19"/>
      <p:italic r:id="rId20"/>
      <p:boldItalic r:id="rId21"/>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Nunito-italic.fntdata"/><Relationship Id="rId11" Type="http://schemas.openxmlformats.org/officeDocument/2006/relationships/slide" Target="slides/slide6.xml"/><Relationship Id="rId10" Type="http://schemas.openxmlformats.org/officeDocument/2006/relationships/slide" Target="slides/slide5.xml"/><Relationship Id="rId21" Type="http://schemas.openxmlformats.org/officeDocument/2006/relationships/font" Target="fonts/Nunito-boldItalic.fntdata"/><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font" Target="fonts/Nunito-bold.fntdata"/><Relationship Id="rId6" Type="http://schemas.openxmlformats.org/officeDocument/2006/relationships/slide" Target="slides/slide1.xml"/><Relationship Id="rId18" Type="http://schemas.openxmlformats.org/officeDocument/2006/relationships/font" Target="fonts/Nunito-regular.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126" name="Google Shape;126;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2" name="Shape 182"/>
        <p:cNvGrpSpPr/>
        <p:nvPr/>
      </p:nvGrpSpPr>
      <p:grpSpPr>
        <a:xfrm>
          <a:off x="0" y="0"/>
          <a:ext cx="0" cy="0"/>
          <a:chOff x="0" y="0"/>
          <a:chExt cx="0" cy="0"/>
        </a:xfrm>
      </p:grpSpPr>
      <p:sp>
        <p:nvSpPr>
          <p:cNvPr id="183" name="Google Shape;183;g124dd6e8764_0_31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4" name="Google Shape;184;g124dd6e8764_0_3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9" name="Shape 189"/>
        <p:cNvGrpSpPr/>
        <p:nvPr/>
      </p:nvGrpSpPr>
      <p:grpSpPr>
        <a:xfrm>
          <a:off x="0" y="0"/>
          <a:ext cx="0" cy="0"/>
          <a:chOff x="0" y="0"/>
          <a:chExt cx="0" cy="0"/>
        </a:xfrm>
      </p:grpSpPr>
      <p:sp>
        <p:nvSpPr>
          <p:cNvPr id="190" name="Google Shape;190;g124dd6e8764_0_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1" name="Google Shape;191;g124dd6e8764_0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6" name="Shape 196"/>
        <p:cNvGrpSpPr/>
        <p:nvPr/>
      </p:nvGrpSpPr>
      <p:grpSpPr>
        <a:xfrm>
          <a:off x="0" y="0"/>
          <a:ext cx="0" cy="0"/>
          <a:chOff x="0" y="0"/>
          <a:chExt cx="0" cy="0"/>
        </a:xfrm>
      </p:grpSpPr>
      <p:sp>
        <p:nvSpPr>
          <p:cNvPr id="197" name="Google Shape;197;g124dd6e8764_0_30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8" name="Google Shape;198;g124dd6e8764_0_30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g124dd6e8764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2" name="Google Shape;132;g124dd6e8764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Usually a cycle - more than one incident</a:t>
            </a:r>
            <a:endParaRPr/>
          </a:p>
          <a:p>
            <a:pPr indent="0" lvl="0" marL="0" rtl="0" algn="l">
              <a:spcBef>
                <a:spcPts val="0"/>
              </a:spcBef>
              <a:spcAft>
                <a:spcPts val="0"/>
              </a:spcAft>
              <a:buNone/>
            </a:pPr>
            <a:r>
              <a:rPr lang="en"/>
              <a:t>Abuser presents as a kind and noble person( grooming stage). DV is not conflict. Fear is hallmark feature</a:t>
            </a:r>
            <a:endParaRPr/>
          </a:p>
          <a:p>
            <a:pPr indent="0" lvl="0" marL="0" rtl="0" algn="l">
              <a:spcBef>
                <a:spcPts val="0"/>
              </a:spcBef>
              <a:spcAft>
                <a:spcPts val="0"/>
              </a:spcAft>
              <a:buNone/>
            </a:pPr>
            <a:r>
              <a:rPr lang="en"/>
              <a:t>It’s important to note that does not always manifest as physical abuse. However emotion/mental abuse can be just as severe.</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g124dd6e8764_0_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8" name="Google Shape;138;g124dd6e8764_0_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2" name="Shape 142"/>
        <p:cNvGrpSpPr/>
        <p:nvPr/>
      </p:nvGrpSpPr>
      <p:grpSpPr>
        <a:xfrm>
          <a:off x="0" y="0"/>
          <a:ext cx="0" cy="0"/>
          <a:chOff x="0" y="0"/>
          <a:chExt cx="0" cy="0"/>
        </a:xfrm>
      </p:grpSpPr>
      <p:sp>
        <p:nvSpPr>
          <p:cNvPr id="143" name="Google Shape;143;g124dd6e8764_0_30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4" name="Google Shape;144;g124dd6e8764_0_30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8" name="Shape 148"/>
        <p:cNvGrpSpPr/>
        <p:nvPr/>
      </p:nvGrpSpPr>
      <p:grpSpPr>
        <a:xfrm>
          <a:off x="0" y="0"/>
          <a:ext cx="0" cy="0"/>
          <a:chOff x="0" y="0"/>
          <a:chExt cx="0" cy="0"/>
        </a:xfrm>
      </p:grpSpPr>
      <p:sp>
        <p:nvSpPr>
          <p:cNvPr id="149" name="Google Shape;149;g124dd6e8764_0_29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0" name="Google Shape;150;g124dd6e8764_0_29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5" name="Shape 155"/>
        <p:cNvGrpSpPr/>
        <p:nvPr/>
      </p:nvGrpSpPr>
      <p:grpSpPr>
        <a:xfrm>
          <a:off x="0" y="0"/>
          <a:ext cx="0" cy="0"/>
          <a:chOff x="0" y="0"/>
          <a:chExt cx="0" cy="0"/>
        </a:xfrm>
      </p:grpSpPr>
      <p:sp>
        <p:nvSpPr>
          <p:cNvPr id="156" name="Google Shape;156;g12545e7f0d3_0_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7" name="Google Shape;157;g12545e7f0d3_0_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2" name="Shape 162"/>
        <p:cNvGrpSpPr/>
        <p:nvPr/>
      </p:nvGrpSpPr>
      <p:grpSpPr>
        <a:xfrm>
          <a:off x="0" y="0"/>
          <a:ext cx="0" cy="0"/>
          <a:chOff x="0" y="0"/>
          <a:chExt cx="0" cy="0"/>
        </a:xfrm>
      </p:grpSpPr>
      <p:sp>
        <p:nvSpPr>
          <p:cNvPr id="163" name="Google Shape;163;g124dd6e8764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4" name="Google Shape;164;g124dd6e8764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9" name="Shape 169"/>
        <p:cNvGrpSpPr/>
        <p:nvPr/>
      </p:nvGrpSpPr>
      <p:grpSpPr>
        <a:xfrm>
          <a:off x="0" y="0"/>
          <a:ext cx="0" cy="0"/>
          <a:chOff x="0" y="0"/>
          <a:chExt cx="0" cy="0"/>
        </a:xfrm>
      </p:grpSpPr>
      <p:sp>
        <p:nvSpPr>
          <p:cNvPr id="170" name="Google Shape;170;g124dd6e8764_0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1" name="Google Shape;171;g124dd6e8764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 sz="1000">
                <a:solidFill>
                  <a:srgbClr val="233A44"/>
                </a:solidFill>
                <a:latin typeface="Nunito"/>
                <a:ea typeface="Nunito"/>
                <a:cs typeface="Nunito"/>
                <a:sym typeface="Nunito"/>
              </a:rPr>
              <a:t>There are periods of time where things may be calmer, but those times are followed by a buildup of tension and abuse, which usually results in the abuser peaking with intensified abuse. </a:t>
            </a:r>
            <a:endParaRPr sz="1000">
              <a:solidFill>
                <a:srgbClr val="233A44"/>
              </a:solidFill>
              <a:latin typeface="Nunito"/>
              <a:ea typeface="Nunito"/>
              <a:cs typeface="Nunito"/>
              <a:sym typeface="Nunito"/>
            </a:endParaRPr>
          </a:p>
          <a:p>
            <a:pPr indent="0" lvl="0" marL="0" rtl="0" algn="l">
              <a:lnSpc>
                <a:spcPct val="115000"/>
              </a:lnSpc>
              <a:spcBef>
                <a:spcPts val="1200"/>
              </a:spcBef>
              <a:spcAft>
                <a:spcPts val="0"/>
              </a:spcAft>
              <a:buClr>
                <a:schemeClr val="dk1"/>
              </a:buClr>
              <a:buSzPts val="1100"/>
              <a:buFont typeface="Arial"/>
              <a:buNone/>
            </a:pPr>
            <a:r>
              <a:rPr lang="en" sz="1000">
                <a:solidFill>
                  <a:srgbClr val="233A44"/>
                </a:solidFill>
                <a:latin typeface="Nunito"/>
                <a:ea typeface="Nunito"/>
                <a:cs typeface="Nunito"/>
                <a:sym typeface="Nunito"/>
              </a:rPr>
              <a:t>The cycle then often starts to repeat, commonly becoming more and more intense as time goes on. </a:t>
            </a:r>
            <a:endParaRPr sz="1000">
              <a:solidFill>
                <a:srgbClr val="233A44"/>
              </a:solidFill>
              <a:latin typeface="Nunito"/>
              <a:ea typeface="Nunito"/>
              <a:cs typeface="Nunito"/>
              <a:sym typeface="Nunito"/>
            </a:endParaRPr>
          </a:p>
          <a:p>
            <a:pPr indent="0" lvl="0" marL="0" rtl="0" algn="l">
              <a:lnSpc>
                <a:spcPct val="115000"/>
              </a:lnSpc>
              <a:spcBef>
                <a:spcPts val="1200"/>
              </a:spcBef>
              <a:spcAft>
                <a:spcPts val="0"/>
              </a:spcAft>
              <a:buClr>
                <a:schemeClr val="dk1"/>
              </a:buClr>
              <a:buSzPts val="1100"/>
              <a:buFont typeface="Arial"/>
              <a:buNone/>
            </a:pPr>
            <a:r>
              <a:rPr lang="en" sz="1000">
                <a:solidFill>
                  <a:srgbClr val="233A44"/>
                </a:solidFill>
                <a:latin typeface="Nunito"/>
                <a:ea typeface="Nunito"/>
                <a:cs typeface="Nunito"/>
                <a:sym typeface="Nunito"/>
              </a:rPr>
              <a:t>Each relationship is different and not every relationship follows the exact pattern.</a:t>
            </a:r>
            <a:endParaRPr sz="1000">
              <a:solidFill>
                <a:srgbClr val="233A44"/>
              </a:solidFill>
              <a:latin typeface="Nunito"/>
              <a:ea typeface="Nunito"/>
              <a:cs typeface="Nunito"/>
              <a:sym typeface="Nunito"/>
            </a:endParaRPr>
          </a:p>
          <a:p>
            <a:pPr indent="0" lvl="0" marL="0" rtl="0" algn="l">
              <a:spcBef>
                <a:spcPts val="120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6" name="Shape 176"/>
        <p:cNvGrpSpPr/>
        <p:nvPr/>
      </p:nvGrpSpPr>
      <p:grpSpPr>
        <a:xfrm>
          <a:off x="0" y="0"/>
          <a:ext cx="0" cy="0"/>
          <a:chOff x="0" y="0"/>
          <a:chExt cx="0" cy="0"/>
        </a:xfrm>
      </p:grpSpPr>
      <p:sp>
        <p:nvSpPr>
          <p:cNvPr id="177" name="Google Shape;177;g124dd6e8764_0_2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8" name="Google Shape;178;g124dd6e8764_0_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When it is a viable option victims will leave, however that is not always the case</a:t>
            </a:r>
            <a:endParaRPr/>
          </a:p>
          <a:p>
            <a:pPr indent="0" lvl="0" marL="0" rtl="0" algn="l">
              <a:spcBef>
                <a:spcPts val="0"/>
              </a:spcBef>
              <a:spcAft>
                <a:spcPts val="0"/>
              </a:spcAft>
              <a:buNone/>
            </a:pPr>
            <a:r>
              <a:rPr lang="en"/>
              <a:t>Cost/ </a:t>
            </a:r>
            <a:r>
              <a:rPr lang="en"/>
              <a:t>benefit</a:t>
            </a:r>
            <a:r>
              <a:rPr lang="en"/>
              <a:t> analysis victim will do. Often times leaving is more dangerous. Study interview with men who killed partners.</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solidFill>
          <a:schemeClr val="accent6"/>
        </a:solidFill>
      </p:bgPr>
    </p:bg>
    <p:spTree>
      <p:nvGrpSpPr>
        <p:cNvPr id="9" name="Shape 9"/>
        <p:cNvGrpSpPr/>
        <p:nvPr/>
      </p:nvGrpSpPr>
      <p:grpSpPr>
        <a:xfrm>
          <a:off x="0" y="0"/>
          <a:ext cx="0" cy="0"/>
          <a:chOff x="0" y="0"/>
          <a:chExt cx="0" cy="0"/>
        </a:xfrm>
      </p:grpSpPr>
      <p:sp>
        <p:nvSpPr>
          <p:cNvPr id="10" name="Google Shape;10;p2"/>
          <p:cNvSpPr/>
          <p:nvPr/>
        </p:nvSpPr>
        <p:spPr>
          <a:xfrm>
            <a:off x="31" y="2824500"/>
            <a:ext cx="7370400" cy="2319000"/>
          </a:xfrm>
          <a:prstGeom prst="rtTriangle">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 name="Google Shape;11;p2"/>
          <p:cNvSpPr/>
          <p:nvPr/>
        </p:nvSpPr>
        <p:spPr>
          <a:xfrm flipH="1">
            <a:off x="3582600" y="1550700"/>
            <a:ext cx="5561400" cy="35928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 name="Google Shape;12;p2"/>
          <p:cNvSpPr/>
          <p:nvPr/>
        </p:nvSpPr>
        <p:spPr>
          <a:xfrm rot="10800000">
            <a:off x="5058905" y="0"/>
            <a:ext cx="4085100" cy="2052600"/>
          </a:xfrm>
          <a:prstGeom prst="rtTriangl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 name="Google Shape;13;p2"/>
          <p:cNvSpPr/>
          <p:nvPr/>
        </p:nvSpPr>
        <p:spPr>
          <a:xfrm>
            <a:off x="20327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4" name="Google Shape;14;p2"/>
          <p:cNvGrpSpPr/>
          <p:nvPr/>
        </p:nvGrpSpPr>
        <p:grpSpPr>
          <a:xfrm>
            <a:off x="255200" y="592"/>
            <a:ext cx="2250363" cy="1044300"/>
            <a:chOff x="255200" y="592"/>
            <a:chExt cx="2250363" cy="1044300"/>
          </a:xfrm>
        </p:grpSpPr>
        <p:sp>
          <p:nvSpPr>
            <p:cNvPr id="15" name="Google Shape;15;p2"/>
            <p:cNvSpPr/>
            <p:nvPr/>
          </p:nvSpPr>
          <p:spPr>
            <a:xfrm>
              <a:off x="764063" y="592"/>
              <a:ext cx="1741500" cy="10443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 name="Google Shape;16;p2"/>
            <p:cNvSpPr/>
            <p:nvPr/>
          </p:nvSpPr>
          <p:spPr>
            <a:xfrm>
              <a:off x="509632" y="592"/>
              <a:ext cx="1741500" cy="10443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 name="Google Shape;17;p2"/>
            <p:cNvSpPr/>
            <p:nvPr/>
          </p:nvSpPr>
          <p:spPr>
            <a:xfrm>
              <a:off x="255200" y="592"/>
              <a:ext cx="1741500" cy="10443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8" name="Google Shape;18;p2"/>
          <p:cNvGrpSpPr/>
          <p:nvPr/>
        </p:nvGrpSpPr>
        <p:grpSpPr>
          <a:xfrm>
            <a:off x="905395" y="592"/>
            <a:ext cx="2250363" cy="1044300"/>
            <a:chOff x="905395" y="592"/>
            <a:chExt cx="2250363" cy="1044300"/>
          </a:xfrm>
        </p:grpSpPr>
        <p:sp>
          <p:nvSpPr>
            <p:cNvPr id="19" name="Google Shape;19;p2"/>
            <p:cNvSpPr/>
            <p:nvPr/>
          </p:nvSpPr>
          <p:spPr>
            <a:xfrm>
              <a:off x="1414258" y="592"/>
              <a:ext cx="1741500" cy="1044300"/>
            </a:xfrm>
            <a:prstGeom prst="parallelogram">
              <a:avLst>
                <a:gd fmla="val 153193"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 name="Google Shape;20;p2"/>
            <p:cNvSpPr/>
            <p:nvPr/>
          </p:nvSpPr>
          <p:spPr>
            <a:xfrm>
              <a:off x="1159826" y="592"/>
              <a:ext cx="1741500" cy="1044300"/>
            </a:xfrm>
            <a:prstGeom prst="parallelogram">
              <a:avLst>
                <a:gd fmla="val 153193"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 name="Google Shape;21;p2"/>
            <p:cNvSpPr/>
            <p:nvPr/>
          </p:nvSpPr>
          <p:spPr>
            <a:xfrm>
              <a:off x="905395" y="592"/>
              <a:ext cx="1741500" cy="1044300"/>
            </a:xfrm>
            <a:prstGeom prst="parallelogram">
              <a:avLst>
                <a:gd fmla="val 153193"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2" name="Google Shape;22;p2"/>
          <p:cNvGrpSpPr/>
          <p:nvPr/>
        </p:nvGrpSpPr>
        <p:grpSpPr>
          <a:xfrm>
            <a:off x="7057468" y="5088"/>
            <a:ext cx="1851282" cy="752108"/>
            <a:chOff x="6917201" y="0"/>
            <a:chExt cx="2227777" cy="863400"/>
          </a:xfrm>
        </p:grpSpPr>
        <p:sp>
          <p:nvSpPr>
            <p:cNvPr id="23" name="Google Shape;23;p2"/>
            <p:cNvSpPr/>
            <p:nvPr/>
          </p:nvSpPr>
          <p:spPr>
            <a:xfrm>
              <a:off x="7641677"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 name="Google Shape;24;p2"/>
            <p:cNvSpPr/>
            <p:nvPr/>
          </p:nvSpPr>
          <p:spPr>
            <a:xfrm>
              <a:off x="7279439"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 name="Google Shape;25;p2"/>
            <p:cNvSpPr/>
            <p:nvPr/>
          </p:nvSpPr>
          <p:spPr>
            <a:xfrm>
              <a:off x="6917201"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6" name="Google Shape;26;p2"/>
          <p:cNvGrpSpPr/>
          <p:nvPr/>
        </p:nvGrpSpPr>
        <p:grpSpPr>
          <a:xfrm>
            <a:off x="6553032" y="4217852"/>
            <a:ext cx="2389068" cy="925737"/>
            <a:chOff x="6917201" y="0"/>
            <a:chExt cx="2227777" cy="863400"/>
          </a:xfrm>
        </p:grpSpPr>
        <p:sp>
          <p:nvSpPr>
            <p:cNvPr id="27" name="Google Shape;27;p2"/>
            <p:cNvSpPr/>
            <p:nvPr/>
          </p:nvSpPr>
          <p:spPr>
            <a:xfrm>
              <a:off x="7641677" y="0"/>
              <a:ext cx="1503300" cy="863400"/>
            </a:xfrm>
            <a:prstGeom prst="parallelogram">
              <a:avLst>
                <a:gd fmla="val 158024"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 name="Google Shape;28;p2"/>
            <p:cNvSpPr/>
            <p:nvPr/>
          </p:nvSpPr>
          <p:spPr>
            <a:xfrm>
              <a:off x="7279439" y="0"/>
              <a:ext cx="1503300" cy="863400"/>
            </a:xfrm>
            <a:prstGeom prst="parallelogram">
              <a:avLst>
                <a:gd fmla="val 158024"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 name="Google Shape;29;p2"/>
            <p:cNvSpPr/>
            <p:nvPr/>
          </p:nvSpPr>
          <p:spPr>
            <a:xfrm>
              <a:off x="6917201" y="0"/>
              <a:ext cx="1503300" cy="863400"/>
            </a:xfrm>
            <a:prstGeom prst="parallelogram">
              <a:avLst>
                <a:gd fmla="val 158024"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30" name="Google Shape;30;p2"/>
          <p:cNvGrpSpPr/>
          <p:nvPr/>
        </p:nvGrpSpPr>
        <p:grpSpPr>
          <a:xfrm>
            <a:off x="199149" y="4055652"/>
            <a:ext cx="2795414" cy="1083308"/>
            <a:chOff x="6917201" y="0"/>
            <a:chExt cx="2227777" cy="863400"/>
          </a:xfrm>
        </p:grpSpPr>
        <p:sp>
          <p:nvSpPr>
            <p:cNvPr id="31" name="Google Shape;31;p2"/>
            <p:cNvSpPr/>
            <p:nvPr/>
          </p:nvSpPr>
          <p:spPr>
            <a:xfrm>
              <a:off x="7641677"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 name="Google Shape;32;p2"/>
            <p:cNvSpPr/>
            <p:nvPr/>
          </p:nvSpPr>
          <p:spPr>
            <a:xfrm>
              <a:off x="7279439"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 name="Google Shape;33;p2"/>
            <p:cNvSpPr/>
            <p:nvPr/>
          </p:nvSpPr>
          <p:spPr>
            <a:xfrm>
              <a:off x="6917201"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4" name="Google Shape;34;p2"/>
          <p:cNvSpPr txBox="1"/>
          <p:nvPr>
            <p:ph type="ctrTitle"/>
          </p:nvPr>
        </p:nvSpPr>
        <p:spPr>
          <a:xfrm>
            <a:off x="1858703" y="1822833"/>
            <a:ext cx="5361300" cy="14481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800"/>
              <a:buNone/>
              <a:defRPr sz="3800"/>
            </a:lvl1pPr>
            <a:lvl2pPr lvl="1" algn="ctr">
              <a:spcBef>
                <a:spcPts val="0"/>
              </a:spcBef>
              <a:spcAft>
                <a:spcPts val="0"/>
              </a:spcAft>
              <a:buSzPts val="3800"/>
              <a:buNone/>
              <a:defRPr sz="3800"/>
            </a:lvl2pPr>
            <a:lvl3pPr lvl="2" algn="ctr">
              <a:spcBef>
                <a:spcPts val="0"/>
              </a:spcBef>
              <a:spcAft>
                <a:spcPts val="0"/>
              </a:spcAft>
              <a:buSzPts val="3800"/>
              <a:buNone/>
              <a:defRPr sz="3800"/>
            </a:lvl3pPr>
            <a:lvl4pPr lvl="3" algn="ctr">
              <a:spcBef>
                <a:spcPts val="0"/>
              </a:spcBef>
              <a:spcAft>
                <a:spcPts val="0"/>
              </a:spcAft>
              <a:buSzPts val="3800"/>
              <a:buNone/>
              <a:defRPr sz="3800"/>
            </a:lvl4pPr>
            <a:lvl5pPr lvl="4" algn="ctr">
              <a:spcBef>
                <a:spcPts val="0"/>
              </a:spcBef>
              <a:spcAft>
                <a:spcPts val="0"/>
              </a:spcAft>
              <a:buSzPts val="3800"/>
              <a:buNone/>
              <a:defRPr sz="3800"/>
            </a:lvl5pPr>
            <a:lvl6pPr lvl="5" algn="ctr">
              <a:spcBef>
                <a:spcPts val="0"/>
              </a:spcBef>
              <a:spcAft>
                <a:spcPts val="0"/>
              </a:spcAft>
              <a:buSzPts val="3800"/>
              <a:buNone/>
              <a:defRPr sz="3800"/>
            </a:lvl6pPr>
            <a:lvl7pPr lvl="6" algn="ctr">
              <a:spcBef>
                <a:spcPts val="0"/>
              </a:spcBef>
              <a:spcAft>
                <a:spcPts val="0"/>
              </a:spcAft>
              <a:buSzPts val="3800"/>
              <a:buNone/>
              <a:defRPr sz="3800"/>
            </a:lvl7pPr>
            <a:lvl8pPr lvl="7" algn="ctr">
              <a:spcBef>
                <a:spcPts val="0"/>
              </a:spcBef>
              <a:spcAft>
                <a:spcPts val="0"/>
              </a:spcAft>
              <a:buSzPts val="3800"/>
              <a:buNone/>
              <a:defRPr sz="3800"/>
            </a:lvl8pPr>
            <a:lvl9pPr lvl="8" algn="ctr">
              <a:spcBef>
                <a:spcPts val="0"/>
              </a:spcBef>
              <a:spcAft>
                <a:spcPts val="0"/>
              </a:spcAft>
              <a:buSzPts val="3800"/>
              <a:buNone/>
              <a:defRPr sz="3800"/>
            </a:lvl9pPr>
          </a:lstStyle>
          <a:p/>
        </p:txBody>
      </p:sp>
      <p:sp>
        <p:nvSpPr>
          <p:cNvPr id="35" name="Google Shape;35;p2"/>
          <p:cNvSpPr txBox="1"/>
          <p:nvPr>
            <p:ph idx="1" type="subTitle"/>
          </p:nvPr>
        </p:nvSpPr>
        <p:spPr>
          <a:xfrm>
            <a:off x="1858700" y="3413158"/>
            <a:ext cx="5361300" cy="52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Clr>
                <a:schemeClr val="lt1"/>
              </a:buClr>
              <a:buSzPts val="1600"/>
              <a:buNone/>
              <a:defRPr sz="1600">
                <a:solidFill>
                  <a:schemeClr val="lt1"/>
                </a:solidFill>
              </a:defRPr>
            </a:lvl1pPr>
            <a:lvl2pPr lvl="1" algn="ctr">
              <a:lnSpc>
                <a:spcPct val="100000"/>
              </a:lnSpc>
              <a:spcBef>
                <a:spcPts val="0"/>
              </a:spcBef>
              <a:spcAft>
                <a:spcPts val="0"/>
              </a:spcAft>
              <a:buClr>
                <a:schemeClr val="lt1"/>
              </a:buClr>
              <a:buSzPts val="1600"/>
              <a:buNone/>
              <a:defRPr sz="1600">
                <a:solidFill>
                  <a:schemeClr val="lt1"/>
                </a:solidFill>
              </a:defRPr>
            </a:lvl2pPr>
            <a:lvl3pPr lvl="2" algn="ctr">
              <a:lnSpc>
                <a:spcPct val="100000"/>
              </a:lnSpc>
              <a:spcBef>
                <a:spcPts val="0"/>
              </a:spcBef>
              <a:spcAft>
                <a:spcPts val="0"/>
              </a:spcAft>
              <a:buClr>
                <a:schemeClr val="lt1"/>
              </a:buClr>
              <a:buSzPts val="1600"/>
              <a:buNone/>
              <a:defRPr sz="1600">
                <a:solidFill>
                  <a:schemeClr val="lt1"/>
                </a:solidFill>
              </a:defRPr>
            </a:lvl3pPr>
            <a:lvl4pPr lvl="3" algn="ctr">
              <a:lnSpc>
                <a:spcPct val="100000"/>
              </a:lnSpc>
              <a:spcBef>
                <a:spcPts val="0"/>
              </a:spcBef>
              <a:spcAft>
                <a:spcPts val="0"/>
              </a:spcAft>
              <a:buClr>
                <a:schemeClr val="lt1"/>
              </a:buClr>
              <a:buSzPts val="1600"/>
              <a:buNone/>
              <a:defRPr sz="1600">
                <a:solidFill>
                  <a:schemeClr val="lt1"/>
                </a:solidFill>
              </a:defRPr>
            </a:lvl4pPr>
            <a:lvl5pPr lvl="4" algn="ctr">
              <a:lnSpc>
                <a:spcPct val="100000"/>
              </a:lnSpc>
              <a:spcBef>
                <a:spcPts val="0"/>
              </a:spcBef>
              <a:spcAft>
                <a:spcPts val="0"/>
              </a:spcAft>
              <a:buClr>
                <a:schemeClr val="lt1"/>
              </a:buClr>
              <a:buSzPts val="1600"/>
              <a:buNone/>
              <a:defRPr sz="1600">
                <a:solidFill>
                  <a:schemeClr val="lt1"/>
                </a:solidFill>
              </a:defRPr>
            </a:lvl5pPr>
            <a:lvl6pPr lvl="5" algn="ctr">
              <a:lnSpc>
                <a:spcPct val="100000"/>
              </a:lnSpc>
              <a:spcBef>
                <a:spcPts val="0"/>
              </a:spcBef>
              <a:spcAft>
                <a:spcPts val="0"/>
              </a:spcAft>
              <a:buClr>
                <a:schemeClr val="lt1"/>
              </a:buClr>
              <a:buSzPts val="1600"/>
              <a:buNone/>
              <a:defRPr sz="1600">
                <a:solidFill>
                  <a:schemeClr val="lt1"/>
                </a:solidFill>
              </a:defRPr>
            </a:lvl6pPr>
            <a:lvl7pPr lvl="6" algn="ctr">
              <a:lnSpc>
                <a:spcPct val="100000"/>
              </a:lnSpc>
              <a:spcBef>
                <a:spcPts val="0"/>
              </a:spcBef>
              <a:spcAft>
                <a:spcPts val="0"/>
              </a:spcAft>
              <a:buClr>
                <a:schemeClr val="lt1"/>
              </a:buClr>
              <a:buSzPts val="1600"/>
              <a:buNone/>
              <a:defRPr sz="1600">
                <a:solidFill>
                  <a:schemeClr val="lt1"/>
                </a:solidFill>
              </a:defRPr>
            </a:lvl7pPr>
            <a:lvl8pPr lvl="7" algn="ctr">
              <a:lnSpc>
                <a:spcPct val="100000"/>
              </a:lnSpc>
              <a:spcBef>
                <a:spcPts val="0"/>
              </a:spcBef>
              <a:spcAft>
                <a:spcPts val="0"/>
              </a:spcAft>
              <a:buClr>
                <a:schemeClr val="lt1"/>
              </a:buClr>
              <a:buSzPts val="1600"/>
              <a:buNone/>
              <a:defRPr sz="1600">
                <a:solidFill>
                  <a:schemeClr val="lt1"/>
                </a:solidFill>
              </a:defRPr>
            </a:lvl8pPr>
            <a:lvl9pPr lvl="8" algn="ctr">
              <a:lnSpc>
                <a:spcPct val="100000"/>
              </a:lnSpc>
              <a:spcBef>
                <a:spcPts val="0"/>
              </a:spcBef>
              <a:spcAft>
                <a:spcPts val="0"/>
              </a:spcAft>
              <a:buClr>
                <a:schemeClr val="lt1"/>
              </a:buClr>
              <a:buSzPts val="1600"/>
              <a:buNone/>
              <a:defRPr sz="1600">
                <a:solidFill>
                  <a:schemeClr val="lt1"/>
                </a:solidFill>
              </a:defRPr>
            </a:lvl9pPr>
          </a:lstStyle>
          <a:p/>
        </p:txBody>
      </p:sp>
      <p:sp>
        <p:nvSpPr>
          <p:cNvPr id="36" name="Google Shape;36;p2"/>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bg>
      <p:bgPr>
        <a:solidFill>
          <a:schemeClr val="accent3"/>
        </a:solidFill>
      </p:bgPr>
    </p:bg>
    <p:spTree>
      <p:nvGrpSpPr>
        <p:cNvPr id="109" name="Shape 109"/>
        <p:cNvGrpSpPr/>
        <p:nvPr/>
      </p:nvGrpSpPr>
      <p:grpSpPr>
        <a:xfrm>
          <a:off x="0" y="0"/>
          <a:ext cx="0" cy="0"/>
          <a:chOff x="0" y="0"/>
          <a:chExt cx="0" cy="0"/>
        </a:xfrm>
      </p:grpSpPr>
      <p:sp>
        <p:nvSpPr>
          <p:cNvPr id="110" name="Google Shape;110;p11"/>
          <p:cNvSpPr/>
          <p:nvPr/>
        </p:nvSpPr>
        <p:spPr>
          <a:xfrm flipH="1">
            <a:off x="5569200" y="2834075"/>
            <a:ext cx="3574800" cy="2309400"/>
          </a:xfrm>
          <a:prstGeom prst="rtTriangle">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11" name="Google Shape;111;p11"/>
          <p:cNvGrpSpPr/>
          <p:nvPr/>
        </p:nvGrpSpPr>
        <p:grpSpPr>
          <a:xfrm>
            <a:off x="5959222" y="4119576"/>
            <a:ext cx="2520952" cy="1024165"/>
            <a:chOff x="6917201" y="0"/>
            <a:chExt cx="2227777" cy="863400"/>
          </a:xfrm>
        </p:grpSpPr>
        <p:sp>
          <p:nvSpPr>
            <p:cNvPr id="112" name="Google Shape;112;p11"/>
            <p:cNvSpPr/>
            <p:nvPr/>
          </p:nvSpPr>
          <p:spPr>
            <a:xfrm>
              <a:off x="7641677"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3" name="Google Shape;113;p11"/>
            <p:cNvSpPr/>
            <p:nvPr/>
          </p:nvSpPr>
          <p:spPr>
            <a:xfrm>
              <a:off x="7279439"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4" name="Google Shape;114;p11"/>
            <p:cNvSpPr/>
            <p:nvPr/>
          </p:nvSpPr>
          <p:spPr>
            <a:xfrm>
              <a:off x="6917201"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15" name="Google Shape;115;p11"/>
          <p:cNvGrpSpPr/>
          <p:nvPr/>
        </p:nvGrpSpPr>
        <p:grpSpPr>
          <a:xfrm>
            <a:off x="199149" y="2"/>
            <a:ext cx="2795414" cy="1083308"/>
            <a:chOff x="6917201" y="0"/>
            <a:chExt cx="2227777" cy="863400"/>
          </a:xfrm>
        </p:grpSpPr>
        <p:sp>
          <p:nvSpPr>
            <p:cNvPr id="116" name="Google Shape;116;p11"/>
            <p:cNvSpPr/>
            <p:nvPr/>
          </p:nvSpPr>
          <p:spPr>
            <a:xfrm>
              <a:off x="7641677"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 name="Google Shape;117;p11"/>
            <p:cNvSpPr/>
            <p:nvPr/>
          </p:nvSpPr>
          <p:spPr>
            <a:xfrm>
              <a:off x="7279439"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11"/>
            <p:cNvSpPr/>
            <p:nvPr/>
          </p:nvSpPr>
          <p:spPr>
            <a:xfrm>
              <a:off x="6917201"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19" name="Google Shape;119;p11"/>
          <p:cNvSpPr txBox="1"/>
          <p:nvPr>
            <p:ph hasCustomPrompt="1" type="title"/>
          </p:nvPr>
        </p:nvSpPr>
        <p:spPr>
          <a:xfrm>
            <a:off x="1385850" y="1383850"/>
            <a:ext cx="6372300" cy="1379700"/>
          </a:xfrm>
          <a:prstGeom prst="rect">
            <a:avLst/>
          </a:prstGeom>
        </p:spPr>
        <p:txBody>
          <a:bodyPr anchorCtr="0" anchor="ctr" bIns="91425" lIns="91425" spcFirstLastPara="1" rIns="91425" wrap="square" tIns="91425">
            <a:normAutofit/>
          </a:bodyPr>
          <a:lstStyle>
            <a:lvl1pPr lvl="0" algn="ctr">
              <a:spcBef>
                <a:spcPts val="0"/>
              </a:spcBef>
              <a:spcAft>
                <a:spcPts val="0"/>
              </a:spcAft>
              <a:buClr>
                <a:schemeClr val="dk2"/>
              </a:buClr>
              <a:buSzPts val="8600"/>
              <a:buNone/>
              <a:defRPr sz="8600">
                <a:solidFill>
                  <a:schemeClr val="dk2"/>
                </a:solidFill>
              </a:defRPr>
            </a:lvl1pPr>
            <a:lvl2pPr lvl="1" algn="ctr">
              <a:spcBef>
                <a:spcPts val="0"/>
              </a:spcBef>
              <a:spcAft>
                <a:spcPts val="0"/>
              </a:spcAft>
              <a:buClr>
                <a:schemeClr val="dk2"/>
              </a:buClr>
              <a:buSzPts val="8600"/>
              <a:buNone/>
              <a:defRPr sz="8600">
                <a:solidFill>
                  <a:schemeClr val="dk2"/>
                </a:solidFill>
              </a:defRPr>
            </a:lvl2pPr>
            <a:lvl3pPr lvl="2" algn="ctr">
              <a:spcBef>
                <a:spcPts val="0"/>
              </a:spcBef>
              <a:spcAft>
                <a:spcPts val="0"/>
              </a:spcAft>
              <a:buClr>
                <a:schemeClr val="dk2"/>
              </a:buClr>
              <a:buSzPts val="8600"/>
              <a:buNone/>
              <a:defRPr sz="8600">
                <a:solidFill>
                  <a:schemeClr val="dk2"/>
                </a:solidFill>
              </a:defRPr>
            </a:lvl3pPr>
            <a:lvl4pPr lvl="3" algn="ctr">
              <a:spcBef>
                <a:spcPts val="0"/>
              </a:spcBef>
              <a:spcAft>
                <a:spcPts val="0"/>
              </a:spcAft>
              <a:buClr>
                <a:schemeClr val="dk2"/>
              </a:buClr>
              <a:buSzPts val="8600"/>
              <a:buNone/>
              <a:defRPr sz="8600">
                <a:solidFill>
                  <a:schemeClr val="dk2"/>
                </a:solidFill>
              </a:defRPr>
            </a:lvl4pPr>
            <a:lvl5pPr lvl="4" algn="ctr">
              <a:spcBef>
                <a:spcPts val="0"/>
              </a:spcBef>
              <a:spcAft>
                <a:spcPts val="0"/>
              </a:spcAft>
              <a:buClr>
                <a:schemeClr val="dk2"/>
              </a:buClr>
              <a:buSzPts val="8600"/>
              <a:buNone/>
              <a:defRPr sz="8600">
                <a:solidFill>
                  <a:schemeClr val="dk2"/>
                </a:solidFill>
              </a:defRPr>
            </a:lvl5pPr>
            <a:lvl6pPr lvl="5" algn="ctr">
              <a:spcBef>
                <a:spcPts val="0"/>
              </a:spcBef>
              <a:spcAft>
                <a:spcPts val="0"/>
              </a:spcAft>
              <a:buClr>
                <a:schemeClr val="dk2"/>
              </a:buClr>
              <a:buSzPts val="8600"/>
              <a:buNone/>
              <a:defRPr sz="8600">
                <a:solidFill>
                  <a:schemeClr val="dk2"/>
                </a:solidFill>
              </a:defRPr>
            </a:lvl6pPr>
            <a:lvl7pPr lvl="6" algn="ctr">
              <a:spcBef>
                <a:spcPts val="0"/>
              </a:spcBef>
              <a:spcAft>
                <a:spcPts val="0"/>
              </a:spcAft>
              <a:buClr>
                <a:schemeClr val="dk2"/>
              </a:buClr>
              <a:buSzPts val="8600"/>
              <a:buNone/>
              <a:defRPr sz="8600">
                <a:solidFill>
                  <a:schemeClr val="dk2"/>
                </a:solidFill>
              </a:defRPr>
            </a:lvl7pPr>
            <a:lvl8pPr lvl="7" algn="ctr">
              <a:spcBef>
                <a:spcPts val="0"/>
              </a:spcBef>
              <a:spcAft>
                <a:spcPts val="0"/>
              </a:spcAft>
              <a:buClr>
                <a:schemeClr val="dk2"/>
              </a:buClr>
              <a:buSzPts val="8600"/>
              <a:buNone/>
              <a:defRPr sz="8600">
                <a:solidFill>
                  <a:schemeClr val="dk2"/>
                </a:solidFill>
              </a:defRPr>
            </a:lvl8pPr>
            <a:lvl9pPr lvl="8" algn="ctr">
              <a:spcBef>
                <a:spcPts val="0"/>
              </a:spcBef>
              <a:spcAft>
                <a:spcPts val="0"/>
              </a:spcAft>
              <a:buClr>
                <a:schemeClr val="dk2"/>
              </a:buClr>
              <a:buSzPts val="8600"/>
              <a:buNone/>
              <a:defRPr sz="8600">
                <a:solidFill>
                  <a:schemeClr val="dk2"/>
                </a:solidFill>
              </a:defRPr>
            </a:lvl9pPr>
          </a:lstStyle>
          <a:p>
            <a:r>
              <a:t>xx%</a:t>
            </a:r>
          </a:p>
        </p:txBody>
      </p:sp>
      <p:sp>
        <p:nvSpPr>
          <p:cNvPr id="120" name="Google Shape;120;p11"/>
          <p:cNvSpPr txBox="1"/>
          <p:nvPr>
            <p:ph idx="1" type="body"/>
          </p:nvPr>
        </p:nvSpPr>
        <p:spPr>
          <a:xfrm>
            <a:off x="1385850" y="2863850"/>
            <a:ext cx="6372300" cy="641100"/>
          </a:xfrm>
          <a:prstGeom prst="rect">
            <a:avLst/>
          </a:prstGeom>
        </p:spPr>
        <p:txBody>
          <a:bodyPr anchorCtr="0" anchor="t" bIns="91425" lIns="91425" spcFirstLastPara="1" rIns="91425" wrap="square" tIns="91425">
            <a:normAutofit/>
          </a:bodyPr>
          <a:lstStyle>
            <a:lvl1pPr indent="-311150" lvl="0" marL="457200" algn="ctr">
              <a:spcBef>
                <a:spcPts val="0"/>
              </a:spcBef>
              <a:spcAft>
                <a:spcPts val="0"/>
              </a:spcAft>
              <a:buSzPts val="1300"/>
              <a:buChar char="●"/>
              <a:defRPr/>
            </a:lvl1pPr>
            <a:lvl2pPr indent="-298450" lvl="1" marL="914400" algn="ctr">
              <a:spcBef>
                <a:spcPts val="0"/>
              </a:spcBef>
              <a:spcAft>
                <a:spcPts val="0"/>
              </a:spcAft>
              <a:buSzPts val="1100"/>
              <a:buChar char="○"/>
              <a:defRPr/>
            </a:lvl2pPr>
            <a:lvl3pPr indent="-298450" lvl="2" marL="1371600" algn="ctr">
              <a:spcBef>
                <a:spcPts val="0"/>
              </a:spcBef>
              <a:spcAft>
                <a:spcPts val="0"/>
              </a:spcAft>
              <a:buSzPts val="1100"/>
              <a:buChar char="■"/>
              <a:defRPr/>
            </a:lvl3pPr>
            <a:lvl4pPr indent="-298450" lvl="3" marL="1828800" algn="ctr">
              <a:spcBef>
                <a:spcPts val="0"/>
              </a:spcBef>
              <a:spcAft>
                <a:spcPts val="0"/>
              </a:spcAft>
              <a:buSzPts val="1100"/>
              <a:buChar char="●"/>
              <a:defRPr/>
            </a:lvl4pPr>
            <a:lvl5pPr indent="-298450" lvl="4" marL="2286000" algn="ctr">
              <a:spcBef>
                <a:spcPts val="0"/>
              </a:spcBef>
              <a:spcAft>
                <a:spcPts val="0"/>
              </a:spcAft>
              <a:buSzPts val="1100"/>
              <a:buChar char="○"/>
              <a:defRPr/>
            </a:lvl5pPr>
            <a:lvl6pPr indent="-298450" lvl="5" marL="2743200" algn="ctr">
              <a:spcBef>
                <a:spcPts val="0"/>
              </a:spcBef>
              <a:spcAft>
                <a:spcPts val="0"/>
              </a:spcAft>
              <a:buSzPts val="1100"/>
              <a:buChar char="■"/>
              <a:defRPr/>
            </a:lvl6pPr>
            <a:lvl7pPr indent="-298450" lvl="6" marL="3200400" algn="ctr">
              <a:spcBef>
                <a:spcPts val="0"/>
              </a:spcBef>
              <a:spcAft>
                <a:spcPts val="0"/>
              </a:spcAft>
              <a:buSzPts val="1100"/>
              <a:buChar char="●"/>
              <a:defRPr/>
            </a:lvl7pPr>
            <a:lvl8pPr indent="-298450" lvl="7" marL="3657600" algn="ctr">
              <a:spcBef>
                <a:spcPts val="0"/>
              </a:spcBef>
              <a:spcAft>
                <a:spcPts val="0"/>
              </a:spcAft>
              <a:buSzPts val="1100"/>
              <a:buChar char="○"/>
              <a:defRPr/>
            </a:lvl8pPr>
            <a:lvl9pPr indent="-298450" lvl="8" marL="4114800" algn="ctr">
              <a:spcBef>
                <a:spcPts val="0"/>
              </a:spcBef>
              <a:spcAft>
                <a:spcPts val="0"/>
              </a:spcAft>
              <a:buSzPts val="1100"/>
              <a:buChar char="■"/>
              <a:defRPr/>
            </a:lvl9pPr>
          </a:lstStyle>
          <a:p/>
        </p:txBody>
      </p:sp>
      <p:sp>
        <p:nvSpPr>
          <p:cNvPr id="121" name="Google Shape;121;p11"/>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22" name="Shape 122"/>
        <p:cNvGrpSpPr/>
        <p:nvPr/>
      </p:nvGrpSpPr>
      <p:grpSpPr>
        <a:xfrm>
          <a:off x="0" y="0"/>
          <a:ext cx="0" cy="0"/>
          <a:chOff x="0" y="0"/>
          <a:chExt cx="0" cy="0"/>
        </a:xfrm>
      </p:grpSpPr>
      <p:sp>
        <p:nvSpPr>
          <p:cNvPr id="123" name="Google Shape;123;p12"/>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solidFill>
          <a:schemeClr val="accent3"/>
        </a:solidFill>
      </p:bgPr>
    </p:bg>
    <p:spTree>
      <p:nvGrpSpPr>
        <p:cNvPr id="37" name="Shape 37"/>
        <p:cNvGrpSpPr/>
        <p:nvPr/>
      </p:nvGrpSpPr>
      <p:grpSpPr>
        <a:xfrm>
          <a:off x="0" y="0"/>
          <a:ext cx="0" cy="0"/>
          <a:chOff x="0" y="0"/>
          <a:chExt cx="0" cy="0"/>
        </a:xfrm>
      </p:grpSpPr>
      <p:sp>
        <p:nvSpPr>
          <p:cNvPr id="38" name="Google Shape;38;p3"/>
          <p:cNvSpPr/>
          <p:nvPr/>
        </p:nvSpPr>
        <p:spPr>
          <a:xfrm flipH="1">
            <a:off x="4757100" y="2309400"/>
            <a:ext cx="4386900" cy="2834100"/>
          </a:xfrm>
          <a:prstGeom prst="rtTriangle">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39" name="Google Shape;39;p3"/>
          <p:cNvGrpSpPr/>
          <p:nvPr/>
        </p:nvGrpSpPr>
        <p:grpSpPr>
          <a:xfrm>
            <a:off x="5594191" y="3961115"/>
            <a:ext cx="2910145" cy="1182340"/>
            <a:chOff x="6917201" y="0"/>
            <a:chExt cx="2227777" cy="863400"/>
          </a:xfrm>
        </p:grpSpPr>
        <p:sp>
          <p:nvSpPr>
            <p:cNvPr id="40" name="Google Shape;40;p3"/>
            <p:cNvSpPr/>
            <p:nvPr/>
          </p:nvSpPr>
          <p:spPr>
            <a:xfrm>
              <a:off x="7641677"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 name="Google Shape;41;p3"/>
            <p:cNvSpPr/>
            <p:nvPr/>
          </p:nvSpPr>
          <p:spPr>
            <a:xfrm>
              <a:off x="7279439"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 name="Google Shape;42;p3"/>
            <p:cNvSpPr/>
            <p:nvPr/>
          </p:nvSpPr>
          <p:spPr>
            <a:xfrm>
              <a:off x="6917201"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43" name="Google Shape;43;p3"/>
          <p:cNvGrpSpPr/>
          <p:nvPr/>
        </p:nvGrpSpPr>
        <p:grpSpPr>
          <a:xfrm>
            <a:off x="199149" y="2"/>
            <a:ext cx="2795414" cy="1083308"/>
            <a:chOff x="6917201" y="0"/>
            <a:chExt cx="2227777" cy="863400"/>
          </a:xfrm>
        </p:grpSpPr>
        <p:sp>
          <p:nvSpPr>
            <p:cNvPr id="44" name="Google Shape;44;p3"/>
            <p:cNvSpPr/>
            <p:nvPr/>
          </p:nvSpPr>
          <p:spPr>
            <a:xfrm>
              <a:off x="7641677"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 name="Google Shape;45;p3"/>
            <p:cNvSpPr/>
            <p:nvPr/>
          </p:nvSpPr>
          <p:spPr>
            <a:xfrm>
              <a:off x="7279439"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 name="Google Shape;46;p3"/>
            <p:cNvSpPr/>
            <p:nvPr/>
          </p:nvSpPr>
          <p:spPr>
            <a:xfrm>
              <a:off x="6917201"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47" name="Google Shape;47;p3"/>
          <p:cNvSpPr txBox="1"/>
          <p:nvPr>
            <p:ph type="title"/>
          </p:nvPr>
        </p:nvSpPr>
        <p:spPr>
          <a:xfrm>
            <a:off x="1888684" y="1746100"/>
            <a:ext cx="5377500" cy="1646100"/>
          </a:xfrm>
          <a:prstGeom prst="rect">
            <a:avLst/>
          </a:prstGeom>
        </p:spPr>
        <p:txBody>
          <a:bodyPr anchorCtr="0" anchor="ctr" bIns="91425" lIns="91425" spcFirstLastPara="1" rIns="91425" wrap="square" tIns="91425">
            <a:normAutofit/>
          </a:bodyPr>
          <a:lstStyle>
            <a:lvl1pPr lvl="0" algn="ctr">
              <a:spcBef>
                <a:spcPts val="0"/>
              </a:spcBef>
              <a:spcAft>
                <a:spcPts val="0"/>
              </a:spcAft>
              <a:buClr>
                <a:schemeClr val="dk2"/>
              </a:buClr>
              <a:buSzPts val="3200"/>
              <a:buNone/>
              <a:defRPr sz="3200">
                <a:solidFill>
                  <a:schemeClr val="dk2"/>
                </a:solidFill>
              </a:defRPr>
            </a:lvl1pPr>
            <a:lvl2pPr lvl="1" algn="ctr">
              <a:spcBef>
                <a:spcPts val="0"/>
              </a:spcBef>
              <a:spcAft>
                <a:spcPts val="0"/>
              </a:spcAft>
              <a:buClr>
                <a:schemeClr val="dk2"/>
              </a:buClr>
              <a:buSzPts val="3200"/>
              <a:buNone/>
              <a:defRPr sz="3200">
                <a:solidFill>
                  <a:schemeClr val="dk2"/>
                </a:solidFill>
              </a:defRPr>
            </a:lvl2pPr>
            <a:lvl3pPr lvl="2" algn="ctr">
              <a:spcBef>
                <a:spcPts val="0"/>
              </a:spcBef>
              <a:spcAft>
                <a:spcPts val="0"/>
              </a:spcAft>
              <a:buClr>
                <a:schemeClr val="dk2"/>
              </a:buClr>
              <a:buSzPts val="3200"/>
              <a:buNone/>
              <a:defRPr sz="3200">
                <a:solidFill>
                  <a:schemeClr val="dk2"/>
                </a:solidFill>
              </a:defRPr>
            </a:lvl3pPr>
            <a:lvl4pPr lvl="3" algn="ctr">
              <a:spcBef>
                <a:spcPts val="0"/>
              </a:spcBef>
              <a:spcAft>
                <a:spcPts val="0"/>
              </a:spcAft>
              <a:buClr>
                <a:schemeClr val="dk2"/>
              </a:buClr>
              <a:buSzPts val="3200"/>
              <a:buNone/>
              <a:defRPr sz="3200">
                <a:solidFill>
                  <a:schemeClr val="dk2"/>
                </a:solidFill>
              </a:defRPr>
            </a:lvl4pPr>
            <a:lvl5pPr lvl="4" algn="ctr">
              <a:spcBef>
                <a:spcPts val="0"/>
              </a:spcBef>
              <a:spcAft>
                <a:spcPts val="0"/>
              </a:spcAft>
              <a:buClr>
                <a:schemeClr val="dk2"/>
              </a:buClr>
              <a:buSzPts val="3200"/>
              <a:buNone/>
              <a:defRPr sz="3200">
                <a:solidFill>
                  <a:schemeClr val="dk2"/>
                </a:solidFill>
              </a:defRPr>
            </a:lvl5pPr>
            <a:lvl6pPr lvl="5" algn="ctr">
              <a:spcBef>
                <a:spcPts val="0"/>
              </a:spcBef>
              <a:spcAft>
                <a:spcPts val="0"/>
              </a:spcAft>
              <a:buClr>
                <a:schemeClr val="dk2"/>
              </a:buClr>
              <a:buSzPts val="3200"/>
              <a:buNone/>
              <a:defRPr sz="3200">
                <a:solidFill>
                  <a:schemeClr val="dk2"/>
                </a:solidFill>
              </a:defRPr>
            </a:lvl6pPr>
            <a:lvl7pPr lvl="6" algn="ctr">
              <a:spcBef>
                <a:spcPts val="0"/>
              </a:spcBef>
              <a:spcAft>
                <a:spcPts val="0"/>
              </a:spcAft>
              <a:buClr>
                <a:schemeClr val="dk2"/>
              </a:buClr>
              <a:buSzPts val="3200"/>
              <a:buNone/>
              <a:defRPr sz="3200">
                <a:solidFill>
                  <a:schemeClr val="dk2"/>
                </a:solidFill>
              </a:defRPr>
            </a:lvl7pPr>
            <a:lvl8pPr lvl="7" algn="ctr">
              <a:spcBef>
                <a:spcPts val="0"/>
              </a:spcBef>
              <a:spcAft>
                <a:spcPts val="0"/>
              </a:spcAft>
              <a:buClr>
                <a:schemeClr val="dk2"/>
              </a:buClr>
              <a:buSzPts val="3200"/>
              <a:buNone/>
              <a:defRPr sz="3200">
                <a:solidFill>
                  <a:schemeClr val="dk2"/>
                </a:solidFill>
              </a:defRPr>
            </a:lvl8pPr>
            <a:lvl9pPr lvl="8" algn="ctr">
              <a:spcBef>
                <a:spcPts val="0"/>
              </a:spcBef>
              <a:spcAft>
                <a:spcPts val="0"/>
              </a:spcAft>
              <a:buClr>
                <a:schemeClr val="dk2"/>
              </a:buClr>
              <a:buSzPts val="3200"/>
              <a:buNone/>
              <a:defRPr sz="3200">
                <a:solidFill>
                  <a:schemeClr val="dk2"/>
                </a:solidFill>
              </a:defRPr>
            </a:lvl9pPr>
          </a:lstStyle>
          <a:p/>
        </p:txBody>
      </p:sp>
      <p:sp>
        <p:nvSpPr>
          <p:cNvPr id="48" name="Google Shape;48;p3"/>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bg>
      <p:bgPr>
        <a:solidFill>
          <a:schemeClr val="dk2"/>
        </a:solidFill>
      </p:bgPr>
    </p:bg>
    <p:spTree>
      <p:nvGrpSpPr>
        <p:cNvPr id="49" name="Shape 49"/>
        <p:cNvGrpSpPr/>
        <p:nvPr/>
      </p:nvGrpSpPr>
      <p:grpSpPr>
        <a:xfrm>
          <a:off x="0" y="0"/>
          <a:ext cx="0" cy="0"/>
          <a:chOff x="0" y="0"/>
          <a:chExt cx="0" cy="0"/>
        </a:xfrm>
      </p:grpSpPr>
      <p:sp>
        <p:nvSpPr>
          <p:cNvPr id="50" name="Google Shape;50;p4"/>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 name="Google Shape;51;p4"/>
          <p:cNvSpPr/>
          <p:nvPr/>
        </p:nvSpPr>
        <p:spPr>
          <a:xfrm>
            <a:off x="31" y="2824500"/>
            <a:ext cx="7370400" cy="2319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 name="Google Shape;52;p4"/>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 name="Google Shape;53;p4"/>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54" name="Google Shape;54;p4"/>
          <p:cNvSpPr txBox="1"/>
          <p:nvPr>
            <p:ph idx="1" type="body"/>
          </p:nvPr>
        </p:nvSpPr>
        <p:spPr>
          <a:xfrm>
            <a:off x="819150" y="1990725"/>
            <a:ext cx="7505700" cy="24480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55" name="Google Shape;55;p4"/>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bg>
      <p:bgPr>
        <a:solidFill>
          <a:schemeClr val="dk2"/>
        </a:solidFill>
      </p:bgPr>
    </p:bg>
    <p:spTree>
      <p:nvGrpSpPr>
        <p:cNvPr id="56" name="Shape 56"/>
        <p:cNvGrpSpPr/>
        <p:nvPr/>
      </p:nvGrpSpPr>
      <p:grpSpPr>
        <a:xfrm>
          <a:off x="0" y="0"/>
          <a:ext cx="0" cy="0"/>
          <a:chOff x="0" y="0"/>
          <a:chExt cx="0" cy="0"/>
        </a:xfrm>
      </p:grpSpPr>
      <p:sp>
        <p:nvSpPr>
          <p:cNvPr id="57" name="Google Shape;57;p5"/>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 name="Google Shape;58;p5"/>
          <p:cNvSpPr/>
          <p:nvPr/>
        </p:nvSpPr>
        <p:spPr>
          <a:xfrm>
            <a:off x="31" y="2824500"/>
            <a:ext cx="7370400" cy="2319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 name="Google Shape;59;p5"/>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 name="Google Shape;60;p5"/>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61" name="Google Shape;61;p5"/>
          <p:cNvSpPr txBox="1"/>
          <p:nvPr>
            <p:ph idx="1" type="body"/>
          </p:nvPr>
        </p:nvSpPr>
        <p:spPr>
          <a:xfrm>
            <a:off x="819150" y="1990725"/>
            <a:ext cx="3686100" cy="24480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62" name="Google Shape;62;p5"/>
          <p:cNvSpPr txBox="1"/>
          <p:nvPr>
            <p:ph idx="2" type="body"/>
          </p:nvPr>
        </p:nvSpPr>
        <p:spPr>
          <a:xfrm>
            <a:off x="4638675" y="1990725"/>
            <a:ext cx="3686100" cy="24480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63" name="Google Shape;63;p5"/>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bg>
      <p:bgPr>
        <a:solidFill>
          <a:schemeClr val="dk2"/>
        </a:solidFill>
      </p:bgPr>
    </p:bg>
    <p:spTree>
      <p:nvGrpSpPr>
        <p:cNvPr id="64" name="Shape 64"/>
        <p:cNvGrpSpPr/>
        <p:nvPr/>
      </p:nvGrpSpPr>
      <p:grpSpPr>
        <a:xfrm>
          <a:off x="0" y="0"/>
          <a:ext cx="0" cy="0"/>
          <a:chOff x="0" y="0"/>
          <a:chExt cx="0" cy="0"/>
        </a:xfrm>
      </p:grpSpPr>
      <p:sp>
        <p:nvSpPr>
          <p:cNvPr id="65" name="Google Shape;65;p6"/>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 name="Google Shape;66;p6"/>
          <p:cNvSpPr/>
          <p:nvPr/>
        </p:nvSpPr>
        <p:spPr>
          <a:xfrm>
            <a:off x="31" y="2824500"/>
            <a:ext cx="7370400" cy="2319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7" name="Google Shape;67;p6"/>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 name="Google Shape;68;p6"/>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69" name="Google Shape;69;p6"/>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bg>
      <p:bgPr>
        <a:solidFill>
          <a:schemeClr val="accent3"/>
        </a:solidFill>
      </p:bgPr>
    </p:bg>
    <p:spTree>
      <p:nvGrpSpPr>
        <p:cNvPr id="70" name="Shape 70"/>
        <p:cNvGrpSpPr/>
        <p:nvPr/>
      </p:nvGrpSpPr>
      <p:grpSpPr>
        <a:xfrm>
          <a:off x="0" y="0"/>
          <a:ext cx="0" cy="0"/>
          <a:chOff x="0" y="0"/>
          <a:chExt cx="0" cy="0"/>
        </a:xfrm>
      </p:grpSpPr>
      <p:sp>
        <p:nvSpPr>
          <p:cNvPr id="71" name="Google Shape;71;p7"/>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 name="Google Shape;72;p7"/>
          <p:cNvSpPr/>
          <p:nvPr/>
        </p:nvSpPr>
        <p:spPr>
          <a:xfrm>
            <a:off x="31" y="2824500"/>
            <a:ext cx="7370400" cy="2319000"/>
          </a:xfrm>
          <a:prstGeom prst="rtTriangl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 name="Google Shape;73;p7"/>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 name="Google Shape;74;p7"/>
          <p:cNvSpPr txBox="1"/>
          <p:nvPr>
            <p:ph type="title"/>
          </p:nvPr>
        </p:nvSpPr>
        <p:spPr>
          <a:xfrm>
            <a:off x="819150" y="845600"/>
            <a:ext cx="3709200" cy="13830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75" name="Google Shape;75;p7"/>
          <p:cNvSpPr txBox="1"/>
          <p:nvPr>
            <p:ph idx="1" type="body"/>
          </p:nvPr>
        </p:nvSpPr>
        <p:spPr>
          <a:xfrm>
            <a:off x="830700" y="2319050"/>
            <a:ext cx="3709200" cy="21198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76" name="Google Shape;76;p7"/>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accent1"/>
        </a:solidFill>
      </p:bgPr>
    </p:bg>
    <p:spTree>
      <p:nvGrpSpPr>
        <p:cNvPr id="77" name="Shape 77"/>
        <p:cNvGrpSpPr/>
        <p:nvPr/>
      </p:nvGrpSpPr>
      <p:grpSpPr>
        <a:xfrm>
          <a:off x="0" y="0"/>
          <a:ext cx="0" cy="0"/>
          <a:chOff x="0" y="0"/>
          <a:chExt cx="0" cy="0"/>
        </a:xfrm>
      </p:grpSpPr>
      <p:sp>
        <p:nvSpPr>
          <p:cNvPr id="78" name="Google Shape;78;p8"/>
          <p:cNvSpPr/>
          <p:nvPr/>
        </p:nvSpPr>
        <p:spPr>
          <a:xfrm>
            <a:off x="0" y="2823144"/>
            <a:ext cx="7369200" cy="2316900"/>
          </a:xfrm>
          <a:prstGeom prst="rtTriangle">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 name="Google Shape;79;p8"/>
          <p:cNvSpPr/>
          <p:nvPr/>
        </p:nvSpPr>
        <p:spPr>
          <a:xfrm flipH="1">
            <a:off x="3583210" y="1554113"/>
            <a:ext cx="5560500" cy="35895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80" name="Google Shape;80;p8"/>
          <p:cNvGrpSpPr/>
          <p:nvPr/>
        </p:nvGrpSpPr>
        <p:grpSpPr>
          <a:xfrm>
            <a:off x="255991" y="-118"/>
            <a:ext cx="2251347" cy="1043408"/>
            <a:chOff x="3961956" y="4383950"/>
            <a:chExt cx="1160548" cy="548700"/>
          </a:xfrm>
        </p:grpSpPr>
        <p:sp>
          <p:nvSpPr>
            <p:cNvPr id="81" name="Google Shape;81;p8"/>
            <p:cNvSpPr/>
            <p:nvPr/>
          </p:nvSpPr>
          <p:spPr>
            <a:xfrm>
              <a:off x="4224904" y="4383950"/>
              <a:ext cx="897600" cy="5487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8"/>
            <p:cNvSpPr/>
            <p:nvPr/>
          </p:nvSpPr>
          <p:spPr>
            <a:xfrm>
              <a:off x="4093430" y="4383950"/>
              <a:ext cx="897600" cy="5487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 name="Google Shape;83;p8"/>
            <p:cNvSpPr/>
            <p:nvPr/>
          </p:nvSpPr>
          <p:spPr>
            <a:xfrm>
              <a:off x="3961956" y="4383950"/>
              <a:ext cx="897600" cy="5487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84" name="Google Shape;84;p8"/>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85" name="Google Shape;85;p8"/>
          <p:cNvGrpSpPr/>
          <p:nvPr/>
        </p:nvGrpSpPr>
        <p:grpSpPr>
          <a:xfrm>
            <a:off x="34934" y="4522125"/>
            <a:ext cx="1593306" cy="617072"/>
            <a:chOff x="6917201" y="0"/>
            <a:chExt cx="2227777" cy="863400"/>
          </a:xfrm>
        </p:grpSpPr>
        <p:sp>
          <p:nvSpPr>
            <p:cNvPr id="86" name="Google Shape;86;p8"/>
            <p:cNvSpPr/>
            <p:nvPr/>
          </p:nvSpPr>
          <p:spPr>
            <a:xfrm>
              <a:off x="7641677" y="0"/>
              <a:ext cx="1503300" cy="863400"/>
            </a:xfrm>
            <a:prstGeom prst="parallelogram">
              <a:avLst>
                <a:gd fmla="val 158024"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 name="Google Shape;87;p8"/>
            <p:cNvSpPr/>
            <p:nvPr/>
          </p:nvSpPr>
          <p:spPr>
            <a:xfrm>
              <a:off x="7279439" y="0"/>
              <a:ext cx="1503300" cy="863400"/>
            </a:xfrm>
            <a:prstGeom prst="parallelogram">
              <a:avLst>
                <a:gd fmla="val 158024"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p8"/>
            <p:cNvSpPr/>
            <p:nvPr/>
          </p:nvSpPr>
          <p:spPr>
            <a:xfrm>
              <a:off x="6917201" y="0"/>
              <a:ext cx="1503300" cy="863400"/>
            </a:xfrm>
            <a:prstGeom prst="parallelogram">
              <a:avLst>
                <a:gd fmla="val 158024"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89" name="Google Shape;89;p8"/>
          <p:cNvGrpSpPr/>
          <p:nvPr/>
        </p:nvGrpSpPr>
        <p:grpSpPr>
          <a:xfrm>
            <a:off x="5886353" y="1243"/>
            <a:ext cx="3257455" cy="1261514"/>
            <a:chOff x="6917201" y="0"/>
            <a:chExt cx="2227777" cy="863400"/>
          </a:xfrm>
        </p:grpSpPr>
        <p:sp>
          <p:nvSpPr>
            <p:cNvPr id="90" name="Google Shape;90;p8"/>
            <p:cNvSpPr/>
            <p:nvPr/>
          </p:nvSpPr>
          <p:spPr>
            <a:xfrm>
              <a:off x="7641677"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1" name="Google Shape;91;p8"/>
            <p:cNvSpPr/>
            <p:nvPr/>
          </p:nvSpPr>
          <p:spPr>
            <a:xfrm>
              <a:off x="7279439"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2" name="Google Shape;92;p8"/>
            <p:cNvSpPr/>
            <p:nvPr/>
          </p:nvSpPr>
          <p:spPr>
            <a:xfrm>
              <a:off x="6917201"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93" name="Google Shape;93;p8"/>
          <p:cNvSpPr txBox="1"/>
          <p:nvPr>
            <p:ph type="title"/>
          </p:nvPr>
        </p:nvSpPr>
        <p:spPr>
          <a:xfrm>
            <a:off x="1393929" y="1301146"/>
            <a:ext cx="6366900" cy="25392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200"/>
              <a:buNone/>
              <a:defRPr sz="3200"/>
            </a:lvl1pPr>
            <a:lvl2pPr lvl="1" algn="ctr">
              <a:spcBef>
                <a:spcPts val="0"/>
              </a:spcBef>
              <a:spcAft>
                <a:spcPts val="0"/>
              </a:spcAft>
              <a:buSzPts val="3200"/>
              <a:buNone/>
              <a:defRPr sz="3200"/>
            </a:lvl2pPr>
            <a:lvl3pPr lvl="2" algn="ctr">
              <a:spcBef>
                <a:spcPts val="0"/>
              </a:spcBef>
              <a:spcAft>
                <a:spcPts val="0"/>
              </a:spcAft>
              <a:buSzPts val="3200"/>
              <a:buNone/>
              <a:defRPr sz="3200"/>
            </a:lvl3pPr>
            <a:lvl4pPr lvl="3" algn="ctr">
              <a:spcBef>
                <a:spcPts val="0"/>
              </a:spcBef>
              <a:spcAft>
                <a:spcPts val="0"/>
              </a:spcAft>
              <a:buSzPts val="3200"/>
              <a:buNone/>
              <a:defRPr sz="3200"/>
            </a:lvl4pPr>
            <a:lvl5pPr lvl="4" algn="ctr">
              <a:spcBef>
                <a:spcPts val="0"/>
              </a:spcBef>
              <a:spcAft>
                <a:spcPts val="0"/>
              </a:spcAft>
              <a:buSzPts val="3200"/>
              <a:buNone/>
              <a:defRPr sz="3200"/>
            </a:lvl5pPr>
            <a:lvl6pPr lvl="5" algn="ctr">
              <a:spcBef>
                <a:spcPts val="0"/>
              </a:spcBef>
              <a:spcAft>
                <a:spcPts val="0"/>
              </a:spcAft>
              <a:buSzPts val="3200"/>
              <a:buNone/>
              <a:defRPr sz="3200"/>
            </a:lvl6pPr>
            <a:lvl7pPr lvl="6" algn="ctr">
              <a:spcBef>
                <a:spcPts val="0"/>
              </a:spcBef>
              <a:spcAft>
                <a:spcPts val="0"/>
              </a:spcAft>
              <a:buSzPts val="3200"/>
              <a:buNone/>
              <a:defRPr sz="3200"/>
            </a:lvl7pPr>
            <a:lvl8pPr lvl="7" algn="ctr">
              <a:spcBef>
                <a:spcPts val="0"/>
              </a:spcBef>
              <a:spcAft>
                <a:spcPts val="0"/>
              </a:spcAft>
              <a:buSzPts val="3200"/>
              <a:buNone/>
              <a:defRPr sz="3200"/>
            </a:lvl8pPr>
            <a:lvl9pPr lvl="8" algn="ctr">
              <a:spcBef>
                <a:spcPts val="0"/>
              </a:spcBef>
              <a:spcAft>
                <a:spcPts val="0"/>
              </a:spcAft>
              <a:buSzPts val="3200"/>
              <a:buNone/>
              <a:defRPr sz="3200"/>
            </a:lvl9pPr>
          </a:lstStyle>
          <a:p/>
        </p:txBody>
      </p:sp>
      <p:sp>
        <p:nvSpPr>
          <p:cNvPr id="94" name="Google Shape;94;p8"/>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bg>
      <p:bgPr>
        <a:solidFill>
          <a:schemeClr val="dk2"/>
        </a:solidFill>
      </p:bgPr>
    </p:bg>
    <p:spTree>
      <p:nvGrpSpPr>
        <p:cNvPr id="95" name="Shape 95"/>
        <p:cNvGrpSpPr/>
        <p:nvPr/>
      </p:nvGrpSpPr>
      <p:grpSpPr>
        <a:xfrm>
          <a:off x="0" y="0"/>
          <a:ext cx="0" cy="0"/>
          <a:chOff x="0" y="0"/>
          <a:chExt cx="0" cy="0"/>
        </a:xfrm>
      </p:grpSpPr>
      <p:sp>
        <p:nvSpPr>
          <p:cNvPr id="96" name="Google Shape;96;p9"/>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7" name="Google Shape;97;p9"/>
          <p:cNvSpPr/>
          <p:nvPr/>
        </p:nvSpPr>
        <p:spPr>
          <a:xfrm>
            <a:off x="31" y="2824500"/>
            <a:ext cx="7370400" cy="2319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8" name="Google Shape;98;p9"/>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9" name="Google Shape;99;p9"/>
          <p:cNvSpPr txBox="1"/>
          <p:nvPr>
            <p:ph type="title"/>
          </p:nvPr>
        </p:nvSpPr>
        <p:spPr>
          <a:xfrm>
            <a:off x="819150" y="845600"/>
            <a:ext cx="6424200" cy="7050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100" name="Google Shape;100;p9"/>
          <p:cNvSpPr txBox="1"/>
          <p:nvPr>
            <p:ph idx="1" type="subTitle"/>
          </p:nvPr>
        </p:nvSpPr>
        <p:spPr>
          <a:xfrm>
            <a:off x="819150" y="1550700"/>
            <a:ext cx="5859900" cy="3936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Clr>
                <a:schemeClr val="lt1"/>
              </a:buClr>
              <a:buSzPts val="1600"/>
              <a:buNone/>
              <a:defRPr sz="1600">
                <a:solidFill>
                  <a:schemeClr val="lt1"/>
                </a:solidFill>
              </a:defRPr>
            </a:lvl1pPr>
            <a:lvl2pPr lvl="1">
              <a:lnSpc>
                <a:spcPct val="100000"/>
              </a:lnSpc>
              <a:spcBef>
                <a:spcPts val="0"/>
              </a:spcBef>
              <a:spcAft>
                <a:spcPts val="0"/>
              </a:spcAft>
              <a:buClr>
                <a:schemeClr val="lt1"/>
              </a:buClr>
              <a:buSzPts val="1600"/>
              <a:buNone/>
              <a:defRPr sz="1600">
                <a:solidFill>
                  <a:schemeClr val="lt1"/>
                </a:solidFill>
              </a:defRPr>
            </a:lvl2pPr>
            <a:lvl3pPr lvl="2">
              <a:lnSpc>
                <a:spcPct val="100000"/>
              </a:lnSpc>
              <a:spcBef>
                <a:spcPts val="0"/>
              </a:spcBef>
              <a:spcAft>
                <a:spcPts val="0"/>
              </a:spcAft>
              <a:buClr>
                <a:schemeClr val="lt1"/>
              </a:buClr>
              <a:buSzPts val="1600"/>
              <a:buNone/>
              <a:defRPr sz="1600">
                <a:solidFill>
                  <a:schemeClr val="lt1"/>
                </a:solidFill>
              </a:defRPr>
            </a:lvl3pPr>
            <a:lvl4pPr lvl="3">
              <a:lnSpc>
                <a:spcPct val="100000"/>
              </a:lnSpc>
              <a:spcBef>
                <a:spcPts val="0"/>
              </a:spcBef>
              <a:spcAft>
                <a:spcPts val="0"/>
              </a:spcAft>
              <a:buClr>
                <a:schemeClr val="lt1"/>
              </a:buClr>
              <a:buSzPts val="1600"/>
              <a:buNone/>
              <a:defRPr sz="1600">
                <a:solidFill>
                  <a:schemeClr val="lt1"/>
                </a:solidFill>
              </a:defRPr>
            </a:lvl4pPr>
            <a:lvl5pPr lvl="4">
              <a:lnSpc>
                <a:spcPct val="100000"/>
              </a:lnSpc>
              <a:spcBef>
                <a:spcPts val="0"/>
              </a:spcBef>
              <a:spcAft>
                <a:spcPts val="0"/>
              </a:spcAft>
              <a:buClr>
                <a:schemeClr val="lt1"/>
              </a:buClr>
              <a:buSzPts val="1600"/>
              <a:buNone/>
              <a:defRPr sz="1600">
                <a:solidFill>
                  <a:schemeClr val="lt1"/>
                </a:solidFill>
              </a:defRPr>
            </a:lvl5pPr>
            <a:lvl6pPr lvl="5">
              <a:lnSpc>
                <a:spcPct val="100000"/>
              </a:lnSpc>
              <a:spcBef>
                <a:spcPts val="0"/>
              </a:spcBef>
              <a:spcAft>
                <a:spcPts val="0"/>
              </a:spcAft>
              <a:buClr>
                <a:schemeClr val="lt1"/>
              </a:buClr>
              <a:buSzPts val="1600"/>
              <a:buNone/>
              <a:defRPr sz="1600">
                <a:solidFill>
                  <a:schemeClr val="lt1"/>
                </a:solidFill>
              </a:defRPr>
            </a:lvl6pPr>
            <a:lvl7pPr lvl="6">
              <a:lnSpc>
                <a:spcPct val="100000"/>
              </a:lnSpc>
              <a:spcBef>
                <a:spcPts val="0"/>
              </a:spcBef>
              <a:spcAft>
                <a:spcPts val="0"/>
              </a:spcAft>
              <a:buClr>
                <a:schemeClr val="lt1"/>
              </a:buClr>
              <a:buSzPts val="1600"/>
              <a:buNone/>
              <a:defRPr sz="1600">
                <a:solidFill>
                  <a:schemeClr val="lt1"/>
                </a:solidFill>
              </a:defRPr>
            </a:lvl7pPr>
            <a:lvl8pPr lvl="7">
              <a:lnSpc>
                <a:spcPct val="100000"/>
              </a:lnSpc>
              <a:spcBef>
                <a:spcPts val="0"/>
              </a:spcBef>
              <a:spcAft>
                <a:spcPts val="0"/>
              </a:spcAft>
              <a:buClr>
                <a:schemeClr val="lt1"/>
              </a:buClr>
              <a:buSzPts val="1600"/>
              <a:buNone/>
              <a:defRPr sz="1600">
                <a:solidFill>
                  <a:schemeClr val="lt1"/>
                </a:solidFill>
              </a:defRPr>
            </a:lvl8pPr>
            <a:lvl9pPr lvl="8">
              <a:lnSpc>
                <a:spcPct val="100000"/>
              </a:lnSpc>
              <a:spcBef>
                <a:spcPts val="0"/>
              </a:spcBef>
              <a:spcAft>
                <a:spcPts val="0"/>
              </a:spcAft>
              <a:buClr>
                <a:schemeClr val="lt1"/>
              </a:buClr>
              <a:buSzPts val="1600"/>
              <a:buNone/>
              <a:defRPr sz="1600">
                <a:solidFill>
                  <a:schemeClr val="lt1"/>
                </a:solidFill>
              </a:defRPr>
            </a:lvl9pPr>
          </a:lstStyle>
          <a:p/>
        </p:txBody>
      </p:sp>
      <p:sp>
        <p:nvSpPr>
          <p:cNvPr id="101" name="Google Shape;101;p9"/>
          <p:cNvSpPr txBox="1"/>
          <p:nvPr>
            <p:ph idx="2" type="body"/>
          </p:nvPr>
        </p:nvSpPr>
        <p:spPr>
          <a:xfrm>
            <a:off x="819150" y="2467050"/>
            <a:ext cx="5859900" cy="20955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102" name="Google Shape;102;p9"/>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bg>
      <p:bgPr>
        <a:solidFill>
          <a:schemeClr val="accent1"/>
        </a:solidFill>
      </p:bgPr>
    </p:bg>
    <p:spTree>
      <p:nvGrpSpPr>
        <p:cNvPr id="103" name="Shape 103"/>
        <p:cNvGrpSpPr/>
        <p:nvPr/>
      </p:nvGrpSpPr>
      <p:grpSpPr>
        <a:xfrm>
          <a:off x="0" y="0"/>
          <a:ext cx="0" cy="0"/>
          <a:chOff x="0" y="0"/>
          <a:chExt cx="0" cy="0"/>
        </a:xfrm>
      </p:grpSpPr>
      <p:sp>
        <p:nvSpPr>
          <p:cNvPr id="104" name="Google Shape;104;p10"/>
          <p:cNvSpPr/>
          <p:nvPr/>
        </p:nvSpPr>
        <p:spPr>
          <a:xfrm>
            <a:off x="31" y="2824500"/>
            <a:ext cx="7370400" cy="23190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5" name="Google Shape;105;p10"/>
          <p:cNvSpPr/>
          <p:nvPr/>
        </p:nvSpPr>
        <p:spPr>
          <a:xfrm flipH="1">
            <a:off x="3582600" y="1550700"/>
            <a:ext cx="5561400" cy="3592800"/>
          </a:xfrm>
          <a:prstGeom prst="rtTriangl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6" name="Google Shape;106;p10"/>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7" name="Google Shape;107;p10"/>
          <p:cNvSpPr txBox="1"/>
          <p:nvPr>
            <p:ph idx="1" type="body"/>
          </p:nvPr>
        </p:nvSpPr>
        <p:spPr>
          <a:xfrm>
            <a:off x="328025" y="4163500"/>
            <a:ext cx="7415100" cy="605100"/>
          </a:xfrm>
          <a:prstGeom prst="rect">
            <a:avLst/>
          </a:prstGeom>
        </p:spPr>
        <p:txBody>
          <a:bodyPr anchorCtr="0" anchor="b" bIns="91425" lIns="91425" spcFirstLastPara="1" rIns="91425" wrap="square" tIns="91425">
            <a:normAutofit/>
          </a:bodyPr>
          <a:lstStyle>
            <a:lvl1pPr indent="-228600" lvl="0" marL="457200">
              <a:lnSpc>
                <a:spcPct val="100000"/>
              </a:lnSpc>
              <a:spcBef>
                <a:spcPts val="0"/>
              </a:spcBef>
              <a:spcAft>
                <a:spcPts val="0"/>
              </a:spcAft>
              <a:buSzPts val="1300"/>
              <a:buNone/>
              <a:defRPr/>
            </a:lvl1pPr>
          </a:lstStyle>
          <a:p/>
        </p:txBody>
      </p:sp>
      <p:sp>
        <p:nvSpPr>
          <p:cNvPr id="108" name="Google Shape;108;p10"/>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hift">
    <p:bg>
      <p:bgPr>
        <a:solidFill>
          <a:schemeClr val="dk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1pPr>
            <a:lvl2pPr lvl="1">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2pPr>
            <a:lvl3pPr lvl="2">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3pPr>
            <a:lvl4pPr lvl="3">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4pPr>
            <a:lvl5pPr lvl="4">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5pPr>
            <a:lvl6pPr lvl="5">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6pPr>
            <a:lvl7pPr lvl="6">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7pPr>
            <a:lvl8pPr lvl="7">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8pPr>
            <a:lvl9pPr lvl="8">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9pPr>
          </a:lstStyle>
          <a:p/>
        </p:txBody>
      </p:sp>
      <p:sp>
        <p:nvSpPr>
          <p:cNvPr id="7" name="Google Shape;7;p1"/>
          <p:cNvSpPr txBox="1"/>
          <p:nvPr>
            <p:ph idx="1" type="body"/>
          </p:nvPr>
        </p:nvSpPr>
        <p:spPr>
          <a:xfrm>
            <a:off x="311700" y="1152475"/>
            <a:ext cx="8520600" cy="3391200"/>
          </a:xfrm>
          <a:prstGeom prst="rect">
            <a:avLst/>
          </a:prstGeom>
          <a:noFill/>
          <a:ln>
            <a:noFill/>
          </a:ln>
        </p:spPr>
        <p:txBody>
          <a:bodyPr anchorCtr="0" anchor="t" bIns="91425" lIns="91425" spcFirstLastPara="1" rIns="91425" wrap="square" tIns="91425">
            <a:normAutofit/>
          </a:bodyPr>
          <a:lstStyle>
            <a:lvl1pPr indent="-311150" lvl="0" marL="457200">
              <a:lnSpc>
                <a:spcPct val="115000"/>
              </a:lnSpc>
              <a:spcBef>
                <a:spcPts val="0"/>
              </a:spcBef>
              <a:spcAft>
                <a:spcPts val="0"/>
              </a:spcAft>
              <a:buClr>
                <a:schemeClr val="dk2"/>
              </a:buClr>
              <a:buSzPts val="1300"/>
              <a:buFont typeface="Calibri"/>
              <a:buChar char="●"/>
              <a:defRPr sz="1300">
                <a:solidFill>
                  <a:schemeClr val="dk2"/>
                </a:solidFill>
                <a:latin typeface="Calibri"/>
                <a:ea typeface="Calibri"/>
                <a:cs typeface="Calibri"/>
                <a:sym typeface="Calibri"/>
              </a:defRPr>
            </a:lvl1pPr>
            <a:lvl2pPr indent="-298450" lvl="1" marL="9144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2pPr>
            <a:lvl3pPr indent="-298450" lvl="2" marL="13716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3pPr>
            <a:lvl4pPr indent="-298450" lvl="3" marL="18288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4pPr>
            <a:lvl5pPr indent="-298450" lvl="4" marL="22860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5pPr>
            <a:lvl6pPr indent="-298450" lvl="5" marL="27432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6pPr>
            <a:lvl7pPr indent="-298450" lvl="6" marL="32004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7pPr>
            <a:lvl8pPr indent="-298450" lvl="7" marL="36576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8pPr>
            <a:lvl9pPr indent="-298450" lvl="8" marL="41148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9pPr>
          </a:lstStyle>
          <a:p/>
        </p:txBody>
      </p:sp>
      <p:sp>
        <p:nvSpPr>
          <p:cNvPr id="8" name="Google Shape;8;p1"/>
          <p:cNvSpPr txBox="1"/>
          <p:nvPr>
            <p:ph idx="12" type="sldNum"/>
          </p:nvPr>
        </p:nvSpPr>
        <p:spPr>
          <a:xfrm>
            <a:off x="8390734" y="4543668"/>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latin typeface="Nunito"/>
                <a:ea typeface="Nunito"/>
                <a:cs typeface="Nunito"/>
                <a:sym typeface="Nunito"/>
              </a:defRPr>
            </a:lvl1pPr>
            <a:lvl2pPr lvl="1" algn="r">
              <a:buNone/>
              <a:defRPr sz="1000">
                <a:solidFill>
                  <a:schemeClr val="dk2"/>
                </a:solidFill>
                <a:latin typeface="Nunito"/>
                <a:ea typeface="Nunito"/>
                <a:cs typeface="Nunito"/>
                <a:sym typeface="Nunito"/>
              </a:defRPr>
            </a:lvl2pPr>
            <a:lvl3pPr lvl="2" algn="r">
              <a:buNone/>
              <a:defRPr sz="1000">
                <a:solidFill>
                  <a:schemeClr val="dk2"/>
                </a:solidFill>
                <a:latin typeface="Nunito"/>
                <a:ea typeface="Nunito"/>
                <a:cs typeface="Nunito"/>
                <a:sym typeface="Nunito"/>
              </a:defRPr>
            </a:lvl3pPr>
            <a:lvl4pPr lvl="3" algn="r">
              <a:buNone/>
              <a:defRPr sz="1000">
                <a:solidFill>
                  <a:schemeClr val="dk2"/>
                </a:solidFill>
                <a:latin typeface="Nunito"/>
                <a:ea typeface="Nunito"/>
                <a:cs typeface="Nunito"/>
                <a:sym typeface="Nunito"/>
              </a:defRPr>
            </a:lvl4pPr>
            <a:lvl5pPr lvl="4" algn="r">
              <a:buNone/>
              <a:defRPr sz="1000">
                <a:solidFill>
                  <a:schemeClr val="dk2"/>
                </a:solidFill>
                <a:latin typeface="Nunito"/>
                <a:ea typeface="Nunito"/>
                <a:cs typeface="Nunito"/>
                <a:sym typeface="Nunito"/>
              </a:defRPr>
            </a:lvl5pPr>
            <a:lvl6pPr lvl="5" algn="r">
              <a:buNone/>
              <a:defRPr sz="1000">
                <a:solidFill>
                  <a:schemeClr val="dk2"/>
                </a:solidFill>
                <a:latin typeface="Nunito"/>
                <a:ea typeface="Nunito"/>
                <a:cs typeface="Nunito"/>
                <a:sym typeface="Nunito"/>
              </a:defRPr>
            </a:lvl6pPr>
            <a:lvl7pPr lvl="6" algn="r">
              <a:buNone/>
              <a:defRPr sz="1000">
                <a:solidFill>
                  <a:schemeClr val="dk2"/>
                </a:solidFill>
                <a:latin typeface="Nunito"/>
                <a:ea typeface="Nunito"/>
                <a:cs typeface="Nunito"/>
                <a:sym typeface="Nunito"/>
              </a:defRPr>
            </a:lvl7pPr>
            <a:lvl8pPr lvl="7" algn="r">
              <a:buNone/>
              <a:defRPr sz="1000">
                <a:solidFill>
                  <a:schemeClr val="dk2"/>
                </a:solidFill>
                <a:latin typeface="Nunito"/>
                <a:ea typeface="Nunito"/>
                <a:cs typeface="Nunito"/>
                <a:sym typeface="Nunito"/>
              </a:defRPr>
            </a:lvl8pPr>
            <a:lvl9pPr lvl="8" algn="r">
              <a:buNone/>
              <a:defRPr sz="1000">
                <a:solidFill>
                  <a:schemeClr val="dk2"/>
                </a:solidFill>
                <a:latin typeface="Nunito"/>
                <a:ea typeface="Nunito"/>
                <a:cs typeface="Nunito"/>
                <a:sym typeface="Nunito"/>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2.xml"/><Relationship Id="rId3" Type="http://schemas.openxmlformats.org/officeDocument/2006/relationships/hyperlink" Target="https://www.theduluthmodel.org/wp-content/uploads/2017/03/PowerandControl.pdf" TargetMode="External"/><Relationship Id="rId4" Type="http://schemas.openxmlformats.org/officeDocument/2006/relationships/hyperlink" Target="http://ncadv.org"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image" Target="../media/image1.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7" name="Shape 127"/>
        <p:cNvGrpSpPr/>
        <p:nvPr/>
      </p:nvGrpSpPr>
      <p:grpSpPr>
        <a:xfrm>
          <a:off x="0" y="0"/>
          <a:ext cx="0" cy="0"/>
          <a:chOff x="0" y="0"/>
          <a:chExt cx="0" cy="0"/>
        </a:xfrm>
      </p:grpSpPr>
      <p:sp>
        <p:nvSpPr>
          <p:cNvPr id="128" name="Google Shape;128;p13"/>
          <p:cNvSpPr txBox="1"/>
          <p:nvPr>
            <p:ph type="ctrTitle"/>
          </p:nvPr>
        </p:nvSpPr>
        <p:spPr>
          <a:xfrm>
            <a:off x="1858703" y="1822833"/>
            <a:ext cx="5361300" cy="1448100"/>
          </a:xfrm>
          <a:prstGeom prst="rect">
            <a:avLst/>
          </a:prstGeom>
        </p:spPr>
        <p:txBody>
          <a:bodyPr anchorCtr="0" anchor="ctr" bIns="91425" lIns="91425" spcFirstLastPara="1" rIns="91425" wrap="square" tIns="91425">
            <a:normAutofit/>
          </a:bodyPr>
          <a:lstStyle/>
          <a:p>
            <a:pPr indent="0" lvl="0" marL="0" rtl="0" algn="ctr">
              <a:spcBef>
                <a:spcPts val="0"/>
              </a:spcBef>
              <a:spcAft>
                <a:spcPts val="0"/>
              </a:spcAft>
              <a:buNone/>
            </a:pPr>
            <a:r>
              <a:rPr lang="en"/>
              <a:t>Domestic Violence</a:t>
            </a:r>
            <a:endParaRPr/>
          </a:p>
        </p:txBody>
      </p:sp>
      <p:sp>
        <p:nvSpPr>
          <p:cNvPr id="129" name="Google Shape;129;p13"/>
          <p:cNvSpPr txBox="1"/>
          <p:nvPr>
            <p:ph idx="1" type="subTitle"/>
          </p:nvPr>
        </p:nvSpPr>
        <p:spPr>
          <a:xfrm>
            <a:off x="1858700" y="3413158"/>
            <a:ext cx="5361300" cy="522600"/>
          </a:xfrm>
          <a:prstGeom prst="rect">
            <a:avLst/>
          </a:prstGeom>
        </p:spPr>
        <p:txBody>
          <a:bodyPr anchorCtr="0" anchor="t" bIns="91425" lIns="91425" spcFirstLastPara="1" rIns="91425" wrap="square" tIns="91425">
            <a:normAutofit fontScale="85000" lnSpcReduction="20000"/>
          </a:bodyPr>
          <a:lstStyle/>
          <a:p>
            <a:pPr indent="0" lvl="0" marL="0" rtl="0" algn="ctr">
              <a:spcBef>
                <a:spcPts val="0"/>
              </a:spcBef>
              <a:spcAft>
                <a:spcPts val="0"/>
              </a:spcAft>
              <a:buNone/>
            </a:pPr>
            <a:r>
              <a:rPr lang="en"/>
              <a:t>Edna Villasenor</a:t>
            </a:r>
            <a:endParaRPr/>
          </a:p>
          <a:p>
            <a:pPr indent="0" lvl="0" marL="0" rtl="0" algn="ctr">
              <a:spcBef>
                <a:spcPts val="0"/>
              </a:spcBef>
              <a:spcAft>
                <a:spcPts val="0"/>
              </a:spcAft>
              <a:buNone/>
            </a:pPr>
            <a:r>
              <a:rPr lang="en"/>
              <a:t>Domestic Violence Victim Advocate</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5" name="Shape 185"/>
        <p:cNvGrpSpPr/>
        <p:nvPr/>
      </p:nvGrpSpPr>
      <p:grpSpPr>
        <a:xfrm>
          <a:off x="0" y="0"/>
          <a:ext cx="0" cy="0"/>
          <a:chOff x="0" y="0"/>
          <a:chExt cx="0" cy="0"/>
        </a:xfrm>
      </p:grpSpPr>
      <p:sp>
        <p:nvSpPr>
          <p:cNvPr id="186" name="Google Shape;186;p22"/>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en"/>
              <a:t>Latine/Hispanic Communities</a:t>
            </a:r>
            <a:endParaRPr/>
          </a:p>
        </p:txBody>
      </p:sp>
      <p:sp>
        <p:nvSpPr>
          <p:cNvPr id="187" name="Google Shape;187;p22"/>
          <p:cNvSpPr txBox="1"/>
          <p:nvPr>
            <p:ph idx="1" type="body"/>
          </p:nvPr>
        </p:nvSpPr>
        <p:spPr>
          <a:xfrm>
            <a:off x="692775" y="1718725"/>
            <a:ext cx="3686100" cy="2578200"/>
          </a:xfrm>
          <a:prstGeom prst="rect">
            <a:avLst/>
          </a:prstGeom>
        </p:spPr>
        <p:txBody>
          <a:bodyPr anchorCtr="0" anchor="t" bIns="91425" lIns="91425" spcFirstLastPara="1" rIns="91425" wrap="square" tIns="91425">
            <a:noAutofit/>
          </a:bodyPr>
          <a:lstStyle/>
          <a:p>
            <a:pPr indent="0" lvl="0" marL="0" rtl="0" algn="l">
              <a:lnSpc>
                <a:spcPct val="105000"/>
              </a:lnSpc>
              <a:spcBef>
                <a:spcPts val="0"/>
              </a:spcBef>
              <a:spcAft>
                <a:spcPts val="0"/>
              </a:spcAft>
              <a:buNone/>
            </a:pPr>
            <a:r>
              <a:rPr lang="en" sz="1400">
                <a:latin typeface="Nunito"/>
                <a:ea typeface="Nunito"/>
                <a:cs typeface="Nunito"/>
                <a:sym typeface="Nunito"/>
              </a:rPr>
              <a:t>Macho Culture</a:t>
            </a:r>
            <a:endParaRPr sz="1400">
              <a:latin typeface="Nunito"/>
              <a:ea typeface="Nunito"/>
              <a:cs typeface="Nunito"/>
              <a:sym typeface="Nunito"/>
            </a:endParaRPr>
          </a:p>
          <a:p>
            <a:pPr indent="0" lvl="0" marL="0" rtl="0" algn="l">
              <a:lnSpc>
                <a:spcPct val="105000"/>
              </a:lnSpc>
              <a:spcBef>
                <a:spcPts val="1200"/>
              </a:spcBef>
              <a:spcAft>
                <a:spcPts val="0"/>
              </a:spcAft>
              <a:buNone/>
            </a:pPr>
            <a:r>
              <a:rPr lang="en" sz="1400">
                <a:latin typeface="Nunito"/>
                <a:ea typeface="Nunito"/>
                <a:cs typeface="Nunito"/>
                <a:sym typeface="Nunito"/>
              </a:rPr>
              <a:t>Family and community are a central component</a:t>
            </a:r>
            <a:endParaRPr sz="1400">
              <a:latin typeface="Nunito"/>
              <a:ea typeface="Nunito"/>
              <a:cs typeface="Nunito"/>
              <a:sym typeface="Nunito"/>
            </a:endParaRPr>
          </a:p>
          <a:p>
            <a:pPr indent="0" lvl="0" marL="0" rtl="0" algn="l">
              <a:lnSpc>
                <a:spcPct val="105000"/>
              </a:lnSpc>
              <a:spcBef>
                <a:spcPts val="1200"/>
              </a:spcBef>
              <a:spcAft>
                <a:spcPts val="0"/>
              </a:spcAft>
              <a:buNone/>
            </a:pPr>
            <a:r>
              <a:rPr lang="en" sz="1400">
                <a:latin typeface="Nunito"/>
                <a:ea typeface="Nunito"/>
                <a:cs typeface="Nunito"/>
                <a:sym typeface="Nunito"/>
              </a:rPr>
              <a:t>Abandonment of the home</a:t>
            </a:r>
            <a:endParaRPr sz="1400">
              <a:latin typeface="Nunito"/>
              <a:ea typeface="Nunito"/>
              <a:cs typeface="Nunito"/>
              <a:sym typeface="Nunito"/>
            </a:endParaRPr>
          </a:p>
          <a:p>
            <a:pPr indent="0" lvl="0" marL="0" rtl="0" algn="l">
              <a:lnSpc>
                <a:spcPct val="105000"/>
              </a:lnSpc>
              <a:spcBef>
                <a:spcPts val="1200"/>
              </a:spcBef>
              <a:spcAft>
                <a:spcPts val="0"/>
              </a:spcAft>
              <a:buNone/>
            </a:pPr>
            <a:r>
              <a:rPr lang="en" sz="1400">
                <a:latin typeface="Nunito"/>
                <a:ea typeface="Nunito"/>
                <a:cs typeface="Nunito"/>
                <a:sym typeface="Nunito"/>
              </a:rPr>
              <a:t>Fear/ distrust of authorities</a:t>
            </a:r>
            <a:endParaRPr sz="1400">
              <a:latin typeface="Nunito"/>
              <a:ea typeface="Nunito"/>
              <a:cs typeface="Nunito"/>
              <a:sym typeface="Nunito"/>
            </a:endParaRPr>
          </a:p>
          <a:p>
            <a:pPr indent="0" lvl="0" marL="0" rtl="0" algn="l">
              <a:lnSpc>
                <a:spcPct val="105000"/>
              </a:lnSpc>
              <a:spcBef>
                <a:spcPts val="1200"/>
              </a:spcBef>
              <a:spcAft>
                <a:spcPts val="0"/>
              </a:spcAft>
              <a:buNone/>
            </a:pPr>
            <a:r>
              <a:rPr lang="en" sz="1400">
                <a:latin typeface="Nunito"/>
                <a:ea typeface="Nunito"/>
                <a:cs typeface="Nunito"/>
                <a:sym typeface="Nunito"/>
              </a:rPr>
              <a:t>Triple Trauma</a:t>
            </a:r>
            <a:endParaRPr sz="1400">
              <a:latin typeface="Nunito"/>
              <a:ea typeface="Nunito"/>
              <a:cs typeface="Nunito"/>
              <a:sym typeface="Nunito"/>
            </a:endParaRPr>
          </a:p>
          <a:p>
            <a:pPr indent="0" lvl="0" marL="0" rtl="0" algn="l">
              <a:lnSpc>
                <a:spcPct val="105000"/>
              </a:lnSpc>
              <a:spcBef>
                <a:spcPts val="1200"/>
              </a:spcBef>
              <a:spcAft>
                <a:spcPts val="0"/>
              </a:spcAft>
              <a:buNone/>
            </a:pPr>
            <a:r>
              <a:t/>
            </a:r>
            <a:endParaRPr sz="1400">
              <a:latin typeface="Nunito"/>
              <a:ea typeface="Nunito"/>
              <a:cs typeface="Nunito"/>
              <a:sym typeface="Nunito"/>
            </a:endParaRPr>
          </a:p>
          <a:p>
            <a:pPr indent="0" lvl="0" marL="0" rtl="0" algn="l">
              <a:lnSpc>
                <a:spcPct val="105000"/>
              </a:lnSpc>
              <a:spcBef>
                <a:spcPts val="1200"/>
              </a:spcBef>
              <a:spcAft>
                <a:spcPts val="1200"/>
              </a:spcAft>
              <a:buNone/>
            </a:pPr>
            <a:r>
              <a:t/>
            </a:r>
            <a:endParaRPr/>
          </a:p>
        </p:txBody>
      </p:sp>
      <p:sp>
        <p:nvSpPr>
          <p:cNvPr id="188" name="Google Shape;188;p22"/>
          <p:cNvSpPr txBox="1"/>
          <p:nvPr>
            <p:ph idx="2" type="body"/>
          </p:nvPr>
        </p:nvSpPr>
        <p:spPr>
          <a:xfrm>
            <a:off x="4572000" y="1800200"/>
            <a:ext cx="3686100" cy="2287500"/>
          </a:xfrm>
          <a:prstGeom prst="rect">
            <a:avLst/>
          </a:prstGeom>
        </p:spPr>
        <p:txBody>
          <a:bodyPr anchorCtr="0" anchor="t" bIns="91425" lIns="91425" spcFirstLastPara="1" rIns="91425" wrap="square" tIns="91425">
            <a:normAutofit lnSpcReduction="10000"/>
          </a:bodyPr>
          <a:lstStyle/>
          <a:p>
            <a:pPr indent="0" lvl="0" marL="0" rtl="0" algn="l">
              <a:spcBef>
                <a:spcPts val="0"/>
              </a:spcBef>
              <a:spcAft>
                <a:spcPts val="0"/>
              </a:spcAft>
              <a:buNone/>
            </a:pPr>
            <a:r>
              <a:rPr lang="en" sz="1250">
                <a:solidFill>
                  <a:srgbClr val="3F342C"/>
                </a:solidFill>
                <a:highlight>
                  <a:srgbClr val="FFFFFF"/>
                </a:highlight>
                <a:latin typeface="Times New Roman"/>
                <a:ea typeface="Times New Roman"/>
                <a:cs typeface="Times New Roman"/>
                <a:sym typeface="Times New Roman"/>
              </a:rPr>
              <a:t> </a:t>
            </a:r>
            <a:r>
              <a:rPr lang="en" sz="1400">
                <a:solidFill>
                  <a:srgbClr val="3F342C"/>
                </a:solidFill>
                <a:highlight>
                  <a:schemeClr val="dk1"/>
                </a:highlight>
                <a:latin typeface="Nunito"/>
                <a:ea typeface="Nunito"/>
                <a:cs typeface="Nunito"/>
                <a:sym typeface="Nunito"/>
              </a:rPr>
              <a:t>Threat of deportation is a powerful and intimidating control scheme</a:t>
            </a:r>
            <a:endParaRPr sz="1400">
              <a:solidFill>
                <a:srgbClr val="3F342C"/>
              </a:solidFill>
              <a:highlight>
                <a:schemeClr val="dk1"/>
              </a:highlight>
              <a:latin typeface="Nunito"/>
              <a:ea typeface="Nunito"/>
              <a:cs typeface="Nunito"/>
              <a:sym typeface="Nunito"/>
            </a:endParaRPr>
          </a:p>
          <a:p>
            <a:pPr indent="0" lvl="0" marL="0" rtl="0" algn="l">
              <a:spcBef>
                <a:spcPts val="1200"/>
              </a:spcBef>
              <a:spcAft>
                <a:spcPts val="0"/>
              </a:spcAft>
              <a:buNone/>
            </a:pPr>
            <a:r>
              <a:rPr lang="en" sz="1400">
                <a:solidFill>
                  <a:srgbClr val="3F342C"/>
                </a:solidFill>
                <a:highlight>
                  <a:schemeClr val="dk1"/>
                </a:highlight>
                <a:latin typeface="Nunito"/>
                <a:ea typeface="Nunito"/>
                <a:cs typeface="Nunito"/>
                <a:sym typeface="Nunito"/>
              </a:rPr>
              <a:t>Lack of knowledge of immigration law/rights</a:t>
            </a:r>
            <a:endParaRPr sz="1400">
              <a:solidFill>
                <a:srgbClr val="3F342C"/>
              </a:solidFill>
              <a:highlight>
                <a:srgbClr val="FFFFFF"/>
              </a:highlight>
              <a:latin typeface="Nunito"/>
              <a:ea typeface="Nunito"/>
              <a:cs typeface="Nunito"/>
              <a:sym typeface="Nunito"/>
            </a:endParaRPr>
          </a:p>
          <a:p>
            <a:pPr indent="0" lvl="0" marL="0" rtl="0" algn="l">
              <a:spcBef>
                <a:spcPts val="1200"/>
              </a:spcBef>
              <a:spcAft>
                <a:spcPts val="0"/>
              </a:spcAft>
              <a:buNone/>
            </a:pPr>
            <a:r>
              <a:rPr lang="en" sz="1400">
                <a:solidFill>
                  <a:srgbClr val="3F342C"/>
                </a:solidFill>
                <a:highlight>
                  <a:srgbClr val="FFFFFF"/>
                </a:highlight>
                <a:latin typeface="Nunito"/>
                <a:ea typeface="Nunito"/>
                <a:cs typeface="Nunito"/>
                <a:sym typeface="Nunito"/>
              </a:rPr>
              <a:t>Isolation in the Hispanic community may be intensified by a language barrier</a:t>
            </a:r>
            <a:endParaRPr sz="1400">
              <a:solidFill>
                <a:srgbClr val="3F342C"/>
              </a:solidFill>
              <a:highlight>
                <a:srgbClr val="FFFFFF"/>
              </a:highlight>
              <a:latin typeface="Nunito"/>
              <a:ea typeface="Nunito"/>
              <a:cs typeface="Nunito"/>
              <a:sym typeface="Nunito"/>
            </a:endParaRPr>
          </a:p>
          <a:p>
            <a:pPr indent="0" lvl="0" marL="0" rtl="0" algn="l">
              <a:spcBef>
                <a:spcPts val="1200"/>
              </a:spcBef>
              <a:spcAft>
                <a:spcPts val="1200"/>
              </a:spcAft>
              <a:buNone/>
            </a:pPr>
            <a:r>
              <a:rPr lang="en" sz="1400">
                <a:solidFill>
                  <a:srgbClr val="3F342C"/>
                </a:solidFill>
                <a:highlight>
                  <a:srgbClr val="FFFFFF"/>
                </a:highlight>
                <a:latin typeface="Nunito"/>
                <a:ea typeface="Nunito"/>
                <a:cs typeface="Nunito"/>
                <a:sym typeface="Nunito"/>
              </a:rPr>
              <a:t>No access to services</a:t>
            </a:r>
            <a:endParaRPr sz="1400">
              <a:solidFill>
                <a:srgbClr val="3F342C"/>
              </a:solidFill>
              <a:highlight>
                <a:srgbClr val="FFFFFF"/>
              </a:highlight>
              <a:latin typeface="Nunito"/>
              <a:ea typeface="Nunito"/>
              <a:cs typeface="Nunito"/>
              <a:sym typeface="Nunito"/>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2" name="Shape 192"/>
        <p:cNvGrpSpPr/>
        <p:nvPr/>
      </p:nvGrpSpPr>
      <p:grpSpPr>
        <a:xfrm>
          <a:off x="0" y="0"/>
          <a:ext cx="0" cy="0"/>
          <a:chOff x="0" y="0"/>
          <a:chExt cx="0" cy="0"/>
        </a:xfrm>
      </p:grpSpPr>
      <p:sp>
        <p:nvSpPr>
          <p:cNvPr id="193" name="Google Shape;193;p23"/>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en"/>
              <a:t>What can I do?</a:t>
            </a:r>
            <a:endParaRPr/>
          </a:p>
        </p:txBody>
      </p:sp>
      <p:sp>
        <p:nvSpPr>
          <p:cNvPr id="194" name="Google Shape;194;p23"/>
          <p:cNvSpPr txBox="1"/>
          <p:nvPr>
            <p:ph idx="1" type="body"/>
          </p:nvPr>
        </p:nvSpPr>
        <p:spPr>
          <a:xfrm>
            <a:off x="819150" y="1990725"/>
            <a:ext cx="3686100" cy="2448000"/>
          </a:xfrm>
          <a:prstGeom prst="rect">
            <a:avLst/>
          </a:prstGeom>
        </p:spPr>
        <p:txBody>
          <a:bodyPr anchorCtr="0" anchor="t" bIns="91425" lIns="91425" spcFirstLastPara="1" rIns="91425" wrap="square" tIns="91425">
            <a:normAutofit lnSpcReduction="10000"/>
          </a:bodyPr>
          <a:lstStyle/>
          <a:p>
            <a:pPr indent="0" lvl="0" marL="0" rtl="0" algn="l">
              <a:spcBef>
                <a:spcPts val="0"/>
              </a:spcBef>
              <a:spcAft>
                <a:spcPts val="0"/>
              </a:spcAft>
              <a:buNone/>
            </a:pPr>
            <a:r>
              <a:rPr lang="en" sz="1500"/>
              <a:t>Be </a:t>
            </a:r>
            <a:r>
              <a:rPr lang="en" sz="1500"/>
              <a:t>non judgemental</a:t>
            </a:r>
            <a:endParaRPr sz="1500"/>
          </a:p>
          <a:p>
            <a:pPr indent="0" lvl="0" marL="0" rtl="0" algn="l">
              <a:spcBef>
                <a:spcPts val="1200"/>
              </a:spcBef>
              <a:spcAft>
                <a:spcPts val="0"/>
              </a:spcAft>
              <a:buNone/>
            </a:pPr>
            <a:r>
              <a:rPr lang="en" sz="1500"/>
              <a:t>Silent listening</a:t>
            </a:r>
            <a:endParaRPr sz="1500"/>
          </a:p>
          <a:p>
            <a:pPr indent="0" lvl="0" marL="0" rtl="0" algn="l">
              <a:spcBef>
                <a:spcPts val="1200"/>
              </a:spcBef>
              <a:spcAft>
                <a:spcPts val="0"/>
              </a:spcAft>
              <a:buNone/>
            </a:pPr>
            <a:r>
              <a:rPr lang="en" sz="1500"/>
              <a:t>Offer information</a:t>
            </a:r>
            <a:endParaRPr sz="1500"/>
          </a:p>
          <a:p>
            <a:pPr indent="0" lvl="0" marL="0" rtl="0" algn="l">
              <a:spcBef>
                <a:spcPts val="1200"/>
              </a:spcBef>
              <a:spcAft>
                <a:spcPts val="0"/>
              </a:spcAft>
              <a:buNone/>
            </a:pPr>
            <a:r>
              <a:rPr lang="en" sz="1500"/>
              <a:t>Mirror their language</a:t>
            </a:r>
            <a:endParaRPr sz="1500"/>
          </a:p>
          <a:p>
            <a:pPr indent="0" lvl="0" marL="0" rtl="0" algn="l">
              <a:spcBef>
                <a:spcPts val="1200"/>
              </a:spcBef>
              <a:spcAft>
                <a:spcPts val="0"/>
              </a:spcAft>
              <a:buNone/>
            </a:pPr>
            <a:r>
              <a:rPr lang="en" sz="1500"/>
              <a:t>Know the average 6-8 times</a:t>
            </a:r>
            <a:endParaRPr sz="1500"/>
          </a:p>
          <a:p>
            <a:pPr indent="0" lvl="0" marL="0" rtl="0" algn="l">
              <a:spcBef>
                <a:spcPts val="1200"/>
              </a:spcBef>
              <a:spcAft>
                <a:spcPts val="1200"/>
              </a:spcAft>
              <a:buNone/>
            </a:pPr>
            <a:r>
              <a:rPr lang="en" sz="1500"/>
              <a:t>Do not push for disclosure</a:t>
            </a:r>
            <a:endParaRPr sz="1500"/>
          </a:p>
        </p:txBody>
      </p:sp>
      <p:sp>
        <p:nvSpPr>
          <p:cNvPr id="195" name="Google Shape;195;p23"/>
          <p:cNvSpPr txBox="1"/>
          <p:nvPr>
            <p:ph idx="2" type="body"/>
          </p:nvPr>
        </p:nvSpPr>
        <p:spPr>
          <a:xfrm>
            <a:off x="4714500" y="2077275"/>
            <a:ext cx="3686100" cy="2274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sz="1500"/>
              <a:t>“I’m glad you told me about this”</a:t>
            </a:r>
            <a:endParaRPr sz="1500"/>
          </a:p>
          <a:p>
            <a:pPr indent="0" lvl="0" marL="0" rtl="0" algn="l">
              <a:spcBef>
                <a:spcPts val="1200"/>
              </a:spcBef>
              <a:spcAft>
                <a:spcPts val="0"/>
              </a:spcAft>
              <a:buNone/>
            </a:pPr>
            <a:r>
              <a:rPr lang="en" sz="1500"/>
              <a:t>“ You are not alone.”</a:t>
            </a:r>
            <a:endParaRPr sz="1500"/>
          </a:p>
          <a:p>
            <a:pPr indent="0" lvl="0" marL="0" rtl="0" algn="l">
              <a:spcBef>
                <a:spcPts val="1200"/>
              </a:spcBef>
              <a:spcAft>
                <a:spcPts val="0"/>
              </a:spcAft>
              <a:buNone/>
            </a:pPr>
            <a:r>
              <a:rPr lang="en" sz="1500"/>
              <a:t>“Help is available.”</a:t>
            </a:r>
            <a:endParaRPr sz="1500"/>
          </a:p>
          <a:p>
            <a:pPr indent="0" lvl="0" marL="0" rtl="0" algn="l">
              <a:spcBef>
                <a:spcPts val="1200"/>
              </a:spcBef>
              <a:spcAft>
                <a:spcPts val="0"/>
              </a:spcAft>
              <a:buNone/>
            </a:pPr>
            <a:r>
              <a:rPr lang="en" sz="1500"/>
              <a:t>“I’m concerned for your safety.”</a:t>
            </a:r>
            <a:endParaRPr sz="1500"/>
          </a:p>
          <a:p>
            <a:pPr indent="0" lvl="0" marL="0" rtl="0" algn="l">
              <a:spcBef>
                <a:spcPts val="1200"/>
              </a:spcBef>
              <a:spcAft>
                <a:spcPts val="1200"/>
              </a:spcAft>
              <a:buNone/>
            </a:pPr>
            <a:r>
              <a:rPr lang="en" sz="1500"/>
              <a:t>“It is not your fault.”</a:t>
            </a:r>
            <a:endParaRPr sz="1500"/>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9" name="Shape 199"/>
        <p:cNvGrpSpPr/>
        <p:nvPr/>
      </p:nvGrpSpPr>
      <p:grpSpPr>
        <a:xfrm>
          <a:off x="0" y="0"/>
          <a:ext cx="0" cy="0"/>
          <a:chOff x="0" y="0"/>
          <a:chExt cx="0" cy="0"/>
        </a:xfrm>
      </p:grpSpPr>
      <p:sp>
        <p:nvSpPr>
          <p:cNvPr id="200" name="Google Shape;200;p24"/>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en"/>
              <a:t>Resources</a:t>
            </a:r>
            <a:endParaRPr/>
          </a:p>
        </p:txBody>
      </p:sp>
      <p:sp>
        <p:nvSpPr>
          <p:cNvPr id="201" name="Google Shape;201;p24"/>
          <p:cNvSpPr txBox="1"/>
          <p:nvPr>
            <p:ph idx="1" type="body"/>
          </p:nvPr>
        </p:nvSpPr>
        <p:spPr>
          <a:xfrm>
            <a:off x="819150" y="1364850"/>
            <a:ext cx="3686100" cy="30738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
              <a:t>National Domestic Violence Hotline </a:t>
            </a:r>
            <a:endParaRPr b="1"/>
          </a:p>
          <a:p>
            <a:pPr indent="0" lvl="0" marL="0" rtl="0" algn="l">
              <a:spcBef>
                <a:spcPts val="1200"/>
              </a:spcBef>
              <a:spcAft>
                <a:spcPts val="0"/>
              </a:spcAft>
              <a:buNone/>
            </a:pPr>
            <a:r>
              <a:rPr lang="en"/>
              <a:t> anonymous, confidential help available 24/7 </a:t>
            </a:r>
            <a:endParaRPr/>
          </a:p>
          <a:p>
            <a:pPr indent="0" lvl="0" marL="0" rtl="0" algn="l">
              <a:spcBef>
                <a:spcPts val="1200"/>
              </a:spcBef>
              <a:spcAft>
                <a:spcPts val="0"/>
              </a:spcAft>
              <a:buNone/>
            </a:pPr>
            <a:r>
              <a:rPr lang="en"/>
              <a:t> 1-800-799-7233 (SAFE) or 1-800-787-3224 (TTY) now.</a:t>
            </a:r>
            <a:endParaRPr/>
          </a:p>
          <a:p>
            <a:pPr indent="0" lvl="0" marL="0" rtl="0" algn="l">
              <a:spcBef>
                <a:spcPts val="1200"/>
              </a:spcBef>
              <a:spcAft>
                <a:spcPts val="0"/>
              </a:spcAft>
              <a:buNone/>
            </a:pPr>
            <a:r>
              <a:rPr b="1" lang="en"/>
              <a:t>Second Bloom of Chatham</a:t>
            </a:r>
            <a:endParaRPr b="1"/>
          </a:p>
          <a:p>
            <a:pPr indent="0" lvl="0" marL="0" rtl="0" algn="l">
              <a:spcBef>
                <a:spcPts val="1200"/>
              </a:spcBef>
              <a:spcAft>
                <a:spcPts val="0"/>
              </a:spcAft>
              <a:buNone/>
            </a:pPr>
            <a:r>
              <a:rPr lang="en"/>
              <a:t>Crisis line: 919-545-0055</a:t>
            </a:r>
            <a:endParaRPr/>
          </a:p>
          <a:p>
            <a:pPr indent="0" lvl="0" marL="0" rtl="0" algn="l">
              <a:spcBef>
                <a:spcPts val="1200"/>
              </a:spcBef>
              <a:spcAft>
                <a:spcPts val="0"/>
              </a:spcAft>
              <a:buNone/>
            </a:pPr>
            <a:r>
              <a:rPr lang="en"/>
              <a:t>Office number: 919-533-6864</a:t>
            </a:r>
            <a:endParaRPr/>
          </a:p>
          <a:p>
            <a:pPr indent="0" lvl="0" marL="0" rtl="0" algn="l">
              <a:spcBef>
                <a:spcPts val="1200"/>
              </a:spcBef>
              <a:spcAft>
                <a:spcPts val="1200"/>
              </a:spcAft>
              <a:buNone/>
            </a:pPr>
            <a:r>
              <a:t/>
            </a:r>
            <a:endParaRPr/>
          </a:p>
        </p:txBody>
      </p:sp>
      <p:sp>
        <p:nvSpPr>
          <p:cNvPr id="202" name="Google Shape;202;p24"/>
          <p:cNvSpPr txBox="1"/>
          <p:nvPr>
            <p:ph idx="2" type="body"/>
          </p:nvPr>
        </p:nvSpPr>
        <p:spPr>
          <a:xfrm>
            <a:off x="4638675" y="1465950"/>
            <a:ext cx="3686100" cy="2973000"/>
          </a:xfrm>
          <a:prstGeom prst="rect">
            <a:avLst/>
          </a:prstGeom>
        </p:spPr>
        <p:txBody>
          <a:bodyPr anchorCtr="0" anchor="t" bIns="91425" lIns="91425" spcFirstLastPara="1" rIns="91425" wrap="square" tIns="91425">
            <a:normAutofit lnSpcReduction="20000"/>
          </a:bodyPr>
          <a:lstStyle/>
          <a:p>
            <a:pPr indent="0" lvl="0" marL="0" rtl="0" algn="l">
              <a:lnSpc>
                <a:spcPct val="100000"/>
              </a:lnSpc>
              <a:spcBef>
                <a:spcPts val="0"/>
              </a:spcBef>
              <a:spcAft>
                <a:spcPts val="0"/>
              </a:spcAft>
              <a:buNone/>
            </a:pPr>
            <a:r>
              <a:rPr b="1" lang="en"/>
              <a:t>Chatham Family Violence Prevention Services</a:t>
            </a:r>
            <a:endParaRPr b="1"/>
          </a:p>
          <a:p>
            <a:pPr indent="0" lvl="0" marL="0" rtl="0" algn="l">
              <a:lnSpc>
                <a:spcPct val="100000"/>
              </a:lnSpc>
              <a:spcBef>
                <a:spcPts val="1200"/>
              </a:spcBef>
              <a:spcAft>
                <a:spcPts val="0"/>
              </a:spcAft>
              <a:buNone/>
            </a:pPr>
            <a:r>
              <a:rPr lang="en"/>
              <a:t>C: 919-930-1387</a:t>
            </a:r>
            <a:endParaRPr/>
          </a:p>
          <a:p>
            <a:pPr indent="0" lvl="0" marL="0" rtl="0" algn="l">
              <a:lnSpc>
                <a:spcPct val="100000"/>
              </a:lnSpc>
              <a:spcBef>
                <a:spcPts val="1200"/>
              </a:spcBef>
              <a:spcAft>
                <a:spcPts val="0"/>
              </a:spcAft>
              <a:buNone/>
            </a:pPr>
            <a:r>
              <a:rPr lang="en"/>
              <a:t>C: 919-548-9817</a:t>
            </a:r>
            <a:endParaRPr/>
          </a:p>
          <a:p>
            <a:pPr indent="0" lvl="0" marL="0" rtl="0" algn="l">
              <a:spcBef>
                <a:spcPts val="1200"/>
              </a:spcBef>
              <a:spcAft>
                <a:spcPts val="0"/>
              </a:spcAft>
              <a:buNone/>
            </a:pPr>
            <a:r>
              <a:rPr b="1" lang="en"/>
              <a:t>Power and Control Wheel</a:t>
            </a:r>
            <a:endParaRPr b="1"/>
          </a:p>
          <a:p>
            <a:pPr indent="0" lvl="0" marL="0" rtl="0" algn="l">
              <a:spcBef>
                <a:spcPts val="1200"/>
              </a:spcBef>
              <a:spcAft>
                <a:spcPts val="0"/>
              </a:spcAft>
              <a:buNone/>
            </a:pPr>
            <a:r>
              <a:rPr lang="en" u="sng">
                <a:solidFill>
                  <a:schemeClr val="hlink"/>
                </a:solidFill>
                <a:hlinkClick r:id="rId3"/>
              </a:rPr>
              <a:t>https://www.theduluthmodel.org/wp-content/uploads/2017/03/PowerandControl.pdf</a:t>
            </a:r>
            <a:endParaRPr/>
          </a:p>
          <a:p>
            <a:pPr indent="0" lvl="0" marL="0" rtl="0" algn="l">
              <a:spcBef>
                <a:spcPts val="1200"/>
              </a:spcBef>
              <a:spcAft>
                <a:spcPts val="0"/>
              </a:spcAft>
              <a:buNone/>
            </a:pPr>
            <a:r>
              <a:rPr lang="en" u="sng">
                <a:solidFill>
                  <a:schemeClr val="hlink"/>
                </a:solidFill>
                <a:hlinkClick r:id="rId4"/>
              </a:rPr>
              <a:t>ncadv.org</a:t>
            </a:r>
            <a:endParaRPr/>
          </a:p>
          <a:p>
            <a:pPr indent="0" lvl="0" marL="0" rtl="0" algn="l">
              <a:spcBef>
                <a:spcPts val="1200"/>
              </a:spcBef>
              <a:spcAft>
                <a:spcPts val="0"/>
              </a:spcAft>
              <a:buNone/>
            </a:pPr>
            <a:r>
              <a:t/>
            </a:r>
            <a:endParaRPr/>
          </a:p>
          <a:p>
            <a:pPr indent="0" lvl="0" marL="0" rtl="0" algn="l">
              <a:spcBef>
                <a:spcPts val="1200"/>
              </a:spcBef>
              <a:spcAft>
                <a:spcPts val="1200"/>
              </a:spcAft>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sp>
        <p:nvSpPr>
          <p:cNvPr id="134" name="Google Shape;134;p14"/>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en"/>
              <a:t>What is Domestic Violence?</a:t>
            </a:r>
            <a:endParaRPr/>
          </a:p>
        </p:txBody>
      </p:sp>
      <p:sp>
        <p:nvSpPr>
          <p:cNvPr id="135" name="Google Shape;135;p14"/>
          <p:cNvSpPr txBox="1"/>
          <p:nvPr>
            <p:ph idx="1" type="body"/>
          </p:nvPr>
        </p:nvSpPr>
        <p:spPr>
          <a:xfrm>
            <a:off x="819150" y="1990725"/>
            <a:ext cx="7505700" cy="24480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Also known as Intimate Partner Violence (IPV)</a:t>
            </a:r>
            <a:endParaRPr/>
          </a:p>
          <a:p>
            <a:pPr indent="0" lvl="0" marL="0" rtl="0" algn="l">
              <a:spcBef>
                <a:spcPts val="1200"/>
              </a:spcBef>
              <a:spcAft>
                <a:spcPts val="0"/>
              </a:spcAft>
              <a:buNone/>
            </a:pPr>
            <a:r>
              <a:t/>
            </a:r>
            <a:endParaRPr/>
          </a:p>
          <a:p>
            <a:pPr indent="0" lvl="0" marL="0" rtl="0" algn="l">
              <a:spcBef>
                <a:spcPts val="1200"/>
              </a:spcBef>
              <a:spcAft>
                <a:spcPts val="1200"/>
              </a:spcAft>
              <a:buNone/>
            </a:pPr>
            <a:r>
              <a:rPr lang="en" sz="1500"/>
              <a:t>Domestic violence is the willful intimidation, physical assault, battery, sexual assault, and/or other abusive behavior as part of a systematic pattern of power and control perpetrated by one intimate partner against another.</a:t>
            </a:r>
            <a:endParaRPr sz="15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p15"/>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en"/>
              <a:t>Statistics</a:t>
            </a:r>
            <a:endParaRPr/>
          </a:p>
        </p:txBody>
      </p:sp>
      <p:sp>
        <p:nvSpPr>
          <p:cNvPr id="141" name="Google Shape;141;p15"/>
          <p:cNvSpPr txBox="1"/>
          <p:nvPr>
            <p:ph idx="1" type="body"/>
          </p:nvPr>
        </p:nvSpPr>
        <p:spPr>
          <a:xfrm>
            <a:off x="718050" y="1567050"/>
            <a:ext cx="7505700" cy="2628600"/>
          </a:xfrm>
          <a:prstGeom prst="rect">
            <a:avLst/>
          </a:prstGeom>
        </p:spPr>
        <p:txBody>
          <a:bodyPr anchorCtr="0" anchor="t" bIns="91425" lIns="91425" spcFirstLastPara="1" rIns="91425" wrap="square" tIns="91425">
            <a:normAutofit/>
          </a:bodyPr>
          <a:lstStyle/>
          <a:p>
            <a:pPr indent="0" lvl="0" marL="457200" rtl="0" algn="l">
              <a:spcBef>
                <a:spcPts val="0"/>
              </a:spcBef>
              <a:spcAft>
                <a:spcPts val="0"/>
              </a:spcAft>
              <a:buNone/>
            </a:pPr>
            <a:r>
              <a:rPr b="1" lang="en"/>
              <a:t>Domestic Violence</a:t>
            </a:r>
            <a:endParaRPr b="1"/>
          </a:p>
          <a:p>
            <a:pPr indent="-311150" lvl="0" marL="457200" rtl="0" algn="l">
              <a:spcBef>
                <a:spcPts val="1200"/>
              </a:spcBef>
              <a:spcAft>
                <a:spcPts val="0"/>
              </a:spcAft>
              <a:buSzPts val="1300"/>
              <a:buChar char="●"/>
            </a:pPr>
            <a:r>
              <a:rPr lang="en"/>
              <a:t>3/10 Women and 1/10 men in the US have experienced rape, physical violence, or stalking by an intimate partner</a:t>
            </a:r>
            <a:endParaRPr/>
          </a:p>
          <a:p>
            <a:pPr indent="-311150" lvl="0" marL="457200" rtl="0" algn="l">
              <a:spcBef>
                <a:spcPts val="0"/>
              </a:spcBef>
              <a:spcAft>
                <a:spcPts val="0"/>
              </a:spcAft>
              <a:buSzPts val="1300"/>
              <a:buChar char="●"/>
            </a:pPr>
            <a:r>
              <a:rPr lang="en"/>
              <a:t>1 in 4 women and 1 in 7 men have been victims of severe physical violence (e.g. beating, burning, strangling) by an intimate partner in their lifetime.</a:t>
            </a:r>
            <a:endParaRPr/>
          </a:p>
          <a:p>
            <a:pPr indent="-311150" lvl="0" marL="457200" rtl="0" algn="l">
              <a:lnSpc>
                <a:spcPct val="190000"/>
              </a:lnSpc>
              <a:spcBef>
                <a:spcPts val="0"/>
              </a:spcBef>
              <a:spcAft>
                <a:spcPts val="0"/>
              </a:spcAft>
              <a:buSzPts val="1300"/>
              <a:buFont typeface="Arial"/>
              <a:buChar char="●"/>
            </a:pPr>
            <a:r>
              <a:rPr lang="en" sz="1100">
                <a:highlight>
                  <a:srgbClr val="FFFFFF"/>
                </a:highlight>
                <a:latin typeface="Arial"/>
                <a:ea typeface="Arial"/>
                <a:cs typeface="Arial"/>
                <a:sym typeface="Arial"/>
              </a:rPr>
              <a:t>Only 34% of people who are injured by intimate partners receive medical care for their injuries.</a:t>
            </a:r>
            <a:endParaRPr/>
          </a:p>
          <a:p>
            <a:pPr indent="-311150" lvl="0" marL="457200" rtl="0" algn="l">
              <a:spcBef>
                <a:spcPts val="0"/>
              </a:spcBef>
              <a:spcAft>
                <a:spcPts val="0"/>
              </a:spcAft>
              <a:buSzPts val="1300"/>
              <a:buChar char="●"/>
            </a:pPr>
            <a:r>
              <a:rPr lang="en"/>
              <a:t>Intimate partner violence accounts for 15% of all violent crime.</a:t>
            </a:r>
            <a:endParaRPr/>
          </a:p>
          <a:p>
            <a:pPr indent="-311150" lvl="0" marL="457200" rtl="0" algn="l">
              <a:spcBef>
                <a:spcPts val="0"/>
              </a:spcBef>
              <a:spcAft>
                <a:spcPts val="0"/>
              </a:spcAft>
              <a:buSzPts val="1300"/>
              <a:buChar char="●"/>
            </a:pPr>
            <a:r>
              <a:rPr lang="en"/>
              <a:t>20,000 calls to DV hotlines on a typical day</a:t>
            </a:r>
            <a:endParaRPr/>
          </a:p>
          <a:p>
            <a:pPr indent="-311150" lvl="0" marL="457200" rtl="0" algn="l">
              <a:spcBef>
                <a:spcPts val="0"/>
              </a:spcBef>
              <a:spcAft>
                <a:spcPts val="0"/>
              </a:spcAft>
              <a:buSzPts val="1300"/>
              <a:buChar char="●"/>
            </a:pPr>
            <a:r>
              <a:rPr lang="en"/>
              <a:t>Presence of a gun raises risk of </a:t>
            </a:r>
            <a:r>
              <a:rPr lang="en"/>
              <a:t>homicide</a:t>
            </a:r>
            <a:r>
              <a:rPr lang="en"/>
              <a:t> by 500%</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5" name="Shape 145"/>
        <p:cNvGrpSpPr/>
        <p:nvPr/>
      </p:nvGrpSpPr>
      <p:grpSpPr>
        <a:xfrm>
          <a:off x="0" y="0"/>
          <a:ext cx="0" cy="0"/>
          <a:chOff x="0" y="0"/>
          <a:chExt cx="0" cy="0"/>
        </a:xfrm>
      </p:grpSpPr>
      <p:sp>
        <p:nvSpPr>
          <p:cNvPr id="146" name="Google Shape;146;p16"/>
          <p:cNvSpPr txBox="1"/>
          <p:nvPr>
            <p:ph type="title"/>
          </p:nvPr>
        </p:nvSpPr>
        <p:spPr>
          <a:xfrm>
            <a:off x="819150" y="643400"/>
            <a:ext cx="7505700" cy="954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en"/>
              <a:t>Statistics Continued</a:t>
            </a:r>
            <a:endParaRPr/>
          </a:p>
        </p:txBody>
      </p:sp>
      <p:sp>
        <p:nvSpPr>
          <p:cNvPr id="147" name="Google Shape;147;p16"/>
          <p:cNvSpPr txBox="1"/>
          <p:nvPr>
            <p:ph idx="1" type="body"/>
          </p:nvPr>
        </p:nvSpPr>
        <p:spPr>
          <a:xfrm>
            <a:off x="819150" y="1150025"/>
            <a:ext cx="7505700" cy="3589200"/>
          </a:xfrm>
          <a:prstGeom prst="rect">
            <a:avLst/>
          </a:prstGeom>
        </p:spPr>
        <p:txBody>
          <a:bodyPr anchorCtr="0" anchor="t" bIns="91425" lIns="91425" spcFirstLastPara="1" rIns="91425" wrap="square" tIns="91425">
            <a:normAutofit fontScale="92500" lnSpcReduction="20000"/>
          </a:bodyPr>
          <a:lstStyle/>
          <a:p>
            <a:pPr indent="0" lvl="0" marL="0" rtl="0" algn="l">
              <a:spcBef>
                <a:spcPts val="0"/>
              </a:spcBef>
              <a:spcAft>
                <a:spcPts val="0"/>
              </a:spcAft>
              <a:buNone/>
            </a:pPr>
            <a:r>
              <a:rPr b="1" lang="en"/>
              <a:t>RAPE</a:t>
            </a:r>
            <a:endParaRPr b="1"/>
          </a:p>
          <a:p>
            <a:pPr indent="0" lvl="0" marL="0" rtl="0" algn="l">
              <a:spcBef>
                <a:spcPts val="1200"/>
              </a:spcBef>
              <a:spcAft>
                <a:spcPts val="0"/>
              </a:spcAft>
              <a:buNone/>
            </a:pPr>
            <a:r>
              <a:rPr lang="en"/>
              <a:t>1 in 5 women and 1 in 71 men in the United States have been raped in their lifetime.</a:t>
            </a:r>
            <a:endParaRPr/>
          </a:p>
          <a:p>
            <a:pPr indent="0" lvl="0" marL="0" rtl="0" algn="l">
              <a:spcBef>
                <a:spcPts val="1200"/>
              </a:spcBef>
              <a:spcAft>
                <a:spcPts val="0"/>
              </a:spcAft>
              <a:buNone/>
            </a:pPr>
            <a:r>
              <a:rPr b="1" lang="en"/>
              <a:t>STALKING</a:t>
            </a:r>
            <a:endParaRPr b="1"/>
          </a:p>
          <a:p>
            <a:pPr indent="0" lvl="0" marL="0" rtl="0" algn="l">
              <a:spcBef>
                <a:spcPts val="1200"/>
              </a:spcBef>
              <a:spcAft>
                <a:spcPts val="0"/>
              </a:spcAft>
              <a:buNone/>
            </a:pPr>
            <a:r>
              <a:rPr lang="en"/>
              <a:t>19.3 million women and 5.1 million men in the United States have been stalked in their lifetime. 60.8% of female stalking victims and 43.5% men reported being stalked by a current or former intimate partner.</a:t>
            </a:r>
            <a:endParaRPr/>
          </a:p>
          <a:p>
            <a:pPr indent="0" lvl="0" marL="0" rtl="0" algn="l">
              <a:spcBef>
                <a:spcPts val="1200"/>
              </a:spcBef>
              <a:spcAft>
                <a:spcPts val="0"/>
              </a:spcAft>
              <a:buNone/>
            </a:pPr>
            <a:r>
              <a:rPr b="1" lang="en"/>
              <a:t>HOMICIDE</a:t>
            </a:r>
            <a:endParaRPr b="1"/>
          </a:p>
          <a:p>
            <a:pPr indent="0" lvl="0" marL="0" rtl="0" algn="l">
              <a:spcBef>
                <a:spcPts val="1200"/>
              </a:spcBef>
              <a:spcAft>
                <a:spcPts val="0"/>
              </a:spcAft>
              <a:buNone/>
            </a:pPr>
            <a:r>
              <a:rPr lang="en"/>
              <a:t>A study of intimate partner homicides found that 20% of victims were not the intimate partners themselves, but family members, friends, neighbors, persons who intervened, law enforcement responders, or bystanders.</a:t>
            </a:r>
            <a:endParaRPr/>
          </a:p>
          <a:p>
            <a:pPr indent="0" lvl="0" marL="0" rtl="0" algn="l">
              <a:spcBef>
                <a:spcPts val="1200"/>
              </a:spcBef>
              <a:spcAft>
                <a:spcPts val="0"/>
              </a:spcAft>
              <a:buNone/>
            </a:pPr>
            <a:r>
              <a:rPr lang="en"/>
              <a:t>72% of all murder-suicides involve an intimate partner; 94% of the victims of these murder suicides are female.</a:t>
            </a:r>
            <a:endParaRPr/>
          </a:p>
          <a:p>
            <a:pPr indent="0" lvl="0" marL="0" rtl="0" algn="l">
              <a:spcBef>
                <a:spcPts val="1200"/>
              </a:spcBef>
              <a:spcAft>
                <a:spcPts val="0"/>
              </a:spcAft>
              <a:buNone/>
            </a:pPr>
            <a:r>
              <a:rPr b="1" lang="en"/>
              <a:t>CHILDREN AND DOMESTIC VIOLENCE</a:t>
            </a:r>
            <a:endParaRPr b="1"/>
          </a:p>
          <a:p>
            <a:pPr indent="0" lvl="0" marL="0" rtl="0" algn="l">
              <a:spcBef>
                <a:spcPts val="1200"/>
              </a:spcBef>
              <a:spcAft>
                <a:spcPts val="1200"/>
              </a:spcAft>
              <a:buNone/>
            </a:pPr>
            <a:r>
              <a:rPr lang="en"/>
              <a:t>1 in 15 children are exposed to intimate partner violence each year, and 90% of these children are eyewitnesses to this violence.</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1" name="Shape 151"/>
        <p:cNvGrpSpPr/>
        <p:nvPr/>
      </p:nvGrpSpPr>
      <p:grpSpPr>
        <a:xfrm>
          <a:off x="0" y="0"/>
          <a:ext cx="0" cy="0"/>
          <a:chOff x="0" y="0"/>
          <a:chExt cx="0" cy="0"/>
        </a:xfrm>
      </p:grpSpPr>
      <p:sp>
        <p:nvSpPr>
          <p:cNvPr id="152" name="Google Shape;152;p17"/>
          <p:cNvSpPr txBox="1"/>
          <p:nvPr>
            <p:ph type="title"/>
          </p:nvPr>
        </p:nvSpPr>
        <p:spPr>
          <a:xfrm>
            <a:off x="819150" y="643400"/>
            <a:ext cx="7505700" cy="954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en"/>
              <a:t>What does it look like?</a:t>
            </a:r>
            <a:endParaRPr/>
          </a:p>
        </p:txBody>
      </p:sp>
      <p:sp>
        <p:nvSpPr>
          <p:cNvPr id="153" name="Google Shape;153;p17"/>
          <p:cNvSpPr txBox="1"/>
          <p:nvPr>
            <p:ph idx="1" type="body"/>
          </p:nvPr>
        </p:nvSpPr>
        <p:spPr>
          <a:xfrm>
            <a:off x="819150" y="1175300"/>
            <a:ext cx="3686100" cy="3690000"/>
          </a:xfrm>
          <a:prstGeom prst="rect">
            <a:avLst/>
          </a:prstGeom>
        </p:spPr>
        <p:txBody>
          <a:bodyPr anchorCtr="0" anchor="t" bIns="91425" lIns="91425" spcFirstLastPara="1" rIns="91425" wrap="square" tIns="91425">
            <a:noAutofit/>
          </a:bodyPr>
          <a:lstStyle/>
          <a:p>
            <a:pPr indent="0" lvl="0" marL="0" rtl="0" algn="l">
              <a:lnSpc>
                <a:spcPct val="95000"/>
              </a:lnSpc>
              <a:spcBef>
                <a:spcPts val="0"/>
              </a:spcBef>
              <a:spcAft>
                <a:spcPts val="0"/>
              </a:spcAft>
              <a:buSzPts val="852"/>
              <a:buNone/>
            </a:pPr>
            <a:r>
              <a:rPr lang="en" sz="1207">
                <a:latin typeface="Nunito"/>
                <a:ea typeface="Nunito"/>
                <a:cs typeface="Nunito"/>
                <a:sym typeface="Nunito"/>
              </a:rPr>
              <a:t>Jealousy</a:t>
            </a:r>
            <a:endParaRPr sz="1207">
              <a:latin typeface="Nunito"/>
              <a:ea typeface="Nunito"/>
              <a:cs typeface="Nunito"/>
              <a:sym typeface="Nunito"/>
            </a:endParaRPr>
          </a:p>
          <a:p>
            <a:pPr indent="0" lvl="0" marL="0" rtl="0" algn="l">
              <a:lnSpc>
                <a:spcPct val="95000"/>
              </a:lnSpc>
              <a:spcBef>
                <a:spcPts val="1200"/>
              </a:spcBef>
              <a:spcAft>
                <a:spcPts val="0"/>
              </a:spcAft>
              <a:buSzPts val="852"/>
              <a:buNone/>
            </a:pPr>
            <a:r>
              <a:rPr lang="en" sz="1207">
                <a:latin typeface="Nunito"/>
                <a:ea typeface="Nunito"/>
                <a:cs typeface="Nunito"/>
                <a:sym typeface="Nunito"/>
              </a:rPr>
              <a:t>Isolation from family and friends</a:t>
            </a:r>
            <a:endParaRPr sz="1207">
              <a:latin typeface="Nunito"/>
              <a:ea typeface="Nunito"/>
              <a:cs typeface="Nunito"/>
              <a:sym typeface="Nunito"/>
            </a:endParaRPr>
          </a:p>
          <a:p>
            <a:pPr indent="0" lvl="0" marL="0" rtl="0" algn="l">
              <a:lnSpc>
                <a:spcPct val="95000"/>
              </a:lnSpc>
              <a:spcBef>
                <a:spcPts val="1200"/>
              </a:spcBef>
              <a:spcAft>
                <a:spcPts val="0"/>
              </a:spcAft>
              <a:buSzPts val="852"/>
              <a:buNone/>
            </a:pPr>
            <a:r>
              <a:rPr lang="en" sz="1207">
                <a:latin typeface="Nunito"/>
                <a:ea typeface="Nunito"/>
                <a:cs typeface="Nunito"/>
                <a:sym typeface="Nunito"/>
              </a:rPr>
              <a:t>Using social status</a:t>
            </a:r>
            <a:endParaRPr sz="1207">
              <a:latin typeface="Nunito"/>
              <a:ea typeface="Nunito"/>
              <a:cs typeface="Nunito"/>
              <a:sym typeface="Nunito"/>
            </a:endParaRPr>
          </a:p>
          <a:p>
            <a:pPr indent="0" lvl="0" marL="0" rtl="0" algn="l">
              <a:lnSpc>
                <a:spcPct val="95000"/>
              </a:lnSpc>
              <a:spcBef>
                <a:spcPts val="1200"/>
              </a:spcBef>
              <a:spcAft>
                <a:spcPts val="0"/>
              </a:spcAft>
              <a:buSzPts val="852"/>
              <a:buNone/>
            </a:pPr>
            <a:r>
              <a:rPr lang="en" sz="1207">
                <a:latin typeface="Nunito"/>
                <a:ea typeface="Nunito"/>
                <a:cs typeface="Nunito"/>
                <a:sym typeface="Nunito"/>
              </a:rPr>
              <a:t>Verbal abuse</a:t>
            </a:r>
            <a:endParaRPr sz="1207">
              <a:latin typeface="Nunito"/>
              <a:ea typeface="Nunito"/>
              <a:cs typeface="Nunito"/>
              <a:sym typeface="Nunito"/>
            </a:endParaRPr>
          </a:p>
          <a:p>
            <a:pPr indent="0" lvl="0" marL="0" rtl="0" algn="l">
              <a:lnSpc>
                <a:spcPct val="95000"/>
              </a:lnSpc>
              <a:spcBef>
                <a:spcPts val="1200"/>
              </a:spcBef>
              <a:spcAft>
                <a:spcPts val="0"/>
              </a:spcAft>
              <a:buSzPts val="852"/>
              <a:buNone/>
            </a:pPr>
            <a:r>
              <a:rPr lang="en" sz="1207">
                <a:latin typeface="Nunito"/>
                <a:ea typeface="Nunito"/>
                <a:cs typeface="Nunito"/>
                <a:sym typeface="Nunito"/>
              </a:rPr>
              <a:t>Intimidation- especially threatening to take kids away</a:t>
            </a:r>
            <a:endParaRPr sz="1207">
              <a:latin typeface="Nunito"/>
              <a:ea typeface="Nunito"/>
              <a:cs typeface="Nunito"/>
              <a:sym typeface="Nunito"/>
            </a:endParaRPr>
          </a:p>
          <a:p>
            <a:pPr indent="0" lvl="0" marL="0" rtl="0" algn="l">
              <a:lnSpc>
                <a:spcPct val="95000"/>
              </a:lnSpc>
              <a:spcBef>
                <a:spcPts val="1200"/>
              </a:spcBef>
              <a:spcAft>
                <a:spcPts val="0"/>
              </a:spcAft>
              <a:buSzPts val="852"/>
              <a:buNone/>
            </a:pPr>
            <a:r>
              <a:rPr lang="en" sz="1207">
                <a:latin typeface="Nunito"/>
                <a:ea typeface="Nunito"/>
                <a:cs typeface="Nunito"/>
                <a:sym typeface="Nunito"/>
              </a:rPr>
              <a:t>Emotional abuse</a:t>
            </a:r>
            <a:endParaRPr sz="1207">
              <a:latin typeface="Nunito"/>
              <a:ea typeface="Nunito"/>
              <a:cs typeface="Nunito"/>
              <a:sym typeface="Nunito"/>
            </a:endParaRPr>
          </a:p>
          <a:p>
            <a:pPr indent="0" lvl="0" marL="0" rtl="0" algn="l">
              <a:lnSpc>
                <a:spcPct val="95000"/>
              </a:lnSpc>
              <a:spcBef>
                <a:spcPts val="1200"/>
              </a:spcBef>
              <a:spcAft>
                <a:spcPts val="0"/>
              </a:spcAft>
              <a:buSzPts val="852"/>
              <a:buNone/>
            </a:pPr>
            <a:r>
              <a:rPr lang="en" sz="1207">
                <a:latin typeface="Nunito"/>
                <a:ea typeface="Nunito"/>
                <a:cs typeface="Nunito"/>
                <a:sym typeface="Nunito"/>
              </a:rPr>
              <a:t>Restrict access to money,transportation, communication</a:t>
            </a:r>
            <a:endParaRPr sz="1207">
              <a:latin typeface="Nunito"/>
              <a:ea typeface="Nunito"/>
              <a:cs typeface="Nunito"/>
              <a:sym typeface="Nunito"/>
            </a:endParaRPr>
          </a:p>
          <a:p>
            <a:pPr indent="0" lvl="0" marL="0" rtl="0" algn="l">
              <a:lnSpc>
                <a:spcPct val="95000"/>
              </a:lnSpc>
              <a:spcBef>
                <a:spcPts val="1200"/>
              </a:spcBef>
              <a:spcAft>
                <a:spcPts val="0"/>
              </a:spcAft>
              <a:buSzPts val="852"/>
              <a:buNone/>
            </a:pPr>
            <a:r>
              <a:rPr lang="en" sz="1207">
                <a:latin typeface="Nunito"/>
                <a:ea typeface="Nunito"/>
                <a:cs typeface="Nunito"/>
                <a:sym typeface="Nunito"/>
              </a:rPr>
              <a:t>Reproductive </a:t>
            </a:r>
            <a:r>
              <a:rPr lang="en" sz="1207">
                <a:latin typeface="Nunito"/>
                <a:ea typeface="Nunito"/>
                <a:cs typeface="Nunito"/>
                <a:sym typeface="Nunito"/>
              </a:rPr>
              <a:t>coercion</a:t>
            </a:r>
            <a:endParaRPr sz="1207">
              <a:latin typeface="Nunito"/>
              <a:ea typeface="Nunito"/>
              <a:cs typeface="Nunito"/>
              <a:sym typeface="Nunito"/>
            </a:endParaRPr>
          </a:p>
          <a:p>
            <a:pPr indent="0" lvl="0" marL="0" rtl="0" algn="l">
              <a:lnSpc>
                <a:spcPct val="95000"/>
              </a:lnSpc>
              <a:spcBef>
                <a:spcPts val="1200"/>
              </a:spcBef>
              <a:spcAft>
                <a:spcPts val="0"/>
              </a:spcAft>
              <a:buSzPts val="852"/>
              <a:buNone/>
            </a:pPr>
            <a:r>
              <a:rPr lang="en" sz="1207">
                <a:latin typeface="Nunito"/>
                <a:ea typeface="Nunito"/>
                <a:cs typeface="Nunito"/>
                <a:sym typeface="Nunito"/>
              </a:rPr>
              <a:t>Digital abuse</a:t>
            </a:r>
            <a:endParaRPr sz="1207">
              <a:latin typeface="Nunito"/>
              <a:ea typeface="Nunito"/>
              <a:cs typeface="Nunito"/>
              <a:sym typeface="Nunito"/>
            </a:endParaRPr>
          </a:p>
          <a:p>
            <a:pPr indent="0" lvl="0" marL="0" rtl="0" algn="l">
              <a:lnSpc>
                <a:spcPct val="95000"/>
              </a:lnSpc>
              <a:spcBef>
                <a:spcPts val="1200"/>
              </a:spcBef>
              <a:spcAft>
                <a:spcPts val="0"/>
              </a:spcAft>
              <a:buSzPts val="852"/>
              <a:buNone/>
            </a:pPr>
            <a:r>
              <a:rPr lang="en" sz="1207">
                <a:latin typeface="Nunito"/>
                <a:ea typeface="Nunito"/>
                <a:cs typeface="Nunito"/>
                <a:sym typeface="Nunito"/>
              </a:rPr>
              <a:t>Accusing them of cheating</a:t>
            </a:r>
            <a:endParaRPr sz="1207">
              <a:latin typeface="Nunito"/>
              <a:ea typeface="Nunito"/>
              <a:cs typeface="Nunito"/>
              <a:sym typeface="Nunito"/>
            </a:endParaRPr>
          </a:p>
          <a:p>
            <a:pPr indent="0" lvl="0" marL="0" rtl="0" algn="l">
              <a:lnSpc>
                <a:spcPct val="95000"/>
              </a:lnSpc>
              <a:spcBef>
                <a:spcPts val="1200"/>
              </a:spcBef>
              <a:spcAft>
                <a:spcPts val="1200"/>
              </a:spcAft>
              <a:buSzPts val="852"/>
              <a:buNone/>
            </a:pPr>
            <a:r>
              <a:t/>
            </a:r>
            <a:endParaRPr sz="1007"/>
          </a:p>
        </p:txBody>
      </p:sp>
      <p:sp>
        <p:nvSpPr>
          <p:cNvPr id="154" name="Google Shape;154;p17"/>
          <p:cNvSpPr txBox="1"/>
          <p:nvPr>
            <p:ph idx="2" type="body"/>
          </p:nvPr>
        </p:nvSpPr>
        <p:spPr>
          <a:xfrm>
            <a:off x="4638750" y="1377450"/>
            <a:ext cx="3686100" cy="3450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400">
                <a:latin typeface="Nunito"/>
                <a:ea typeface="Nunito"/>
                <a:cs typeface="Nunito"/>
                <a:sym typeface="Nunito"/>
              </a:rPr>
              <a:t>Telling victim they can never do anything right</a:t>
            </a:r>
            <a:endParaRPr sz="1400">
              <a:latin typeface="Nunito"/>
              <a:ea typeface="Nunito"/>
              <a:cs typeface="Nunito"/>
              <a:sym typeface="Nunito"/>
            </a:endParaRPr>
          </a:p>
          <a:p>
            <a:pPr indent="0" lvl="0" marL="0" rtl="0" algn="l">
              <a:spcBef>
                <a:spcPts val="1200"/>
              </a:spcBef>
              <a:spcAft>
                <a:spcPts val="0"/>
              </a:spcAft>
              <a:buNone/>
            </a:pPr>
            <a:r>
              <a:rPr lang="en" sz="1400">
                <a:latin typeface="Nunito"/>
                <a:ea typeface="Nunito"/>
                <a:cs typeface="Nunito"/>
                <a:sym typeface="Nunito"/>
              </a:rPr>
              <a:t>Destroying the victim’s property</a:t>
            </a:r>
            <a:endParaRPr sz="1400">
              <a:latin typeface="Nunito"/>
              <a:ea typeface="Nunito"/>
              <a:cs typeface="Nunito"/>
              <a:sym typeface="Nunito"/>
            </a:endParaRPr>
          </a:p>
          <a:p>
            <a:pPr indent="0" lvl="0" marL="0" rtl="0" algn="l">
              <a:spcBef>
                <a:spcPts val="1200"/>
              </a:spcBef>
              <a:spcAft>
                <a:spcPts val="0"/>
              </a:spcAft>
              <a:buNone/>
            </a:pPr>
            <a:r>
              <a:rPr lang="en" sz="1400">
                <a:latin typeface="Nunito"/>
                <a:ea typeface="Nunito"/>
                <a:cs typeface="Nunito"/>
                <a:sym typeface="Nunito"/>
              </a:rPr>
              <a:t>Controlling every penny</a:t>
            </a:r>
            <a:endParaRPr sz="1400">
              <a:latin typeface="Nunito"/>
              <a:ea typeface="Nunito"/>
              <a:cs typeface="Nunito"/>
              <a:sym typeface="Nunito"/>
            </a:endParaRPr>
          </a:p>
          <a:p>
            <a:pPr indent="0" lvl="0" marL="0" rtl="0" algn="l">
              <a:spcBef>
                <a:spcPts val="1200"/>
              </a:spcBef>
              <a:spcAft>
                <a:spcPts val="0"/>
              </a:spcAft>
              <a:buNone/>
            </a:pPr>
            <a:r>
              <a:rPr lang="en" sz="1400">
                <a:latin typeface="Nunito"/>
                <a:ea typeface="Nunito"/>
                <a:cs typeface="Nunito"/>
                <a:sym typeface="Nunito"/>
              </a:rPr>
              <a:t>Dictating what to wear</a:t>
            </a:r>
            <a:endParaRPr sz="1400">
              <a:latin typeface="Nunito"/>
              <a:ea typeface="Nunito"/>
              <a:cs typeface="Nunito"/>
              <a:sym typeface="Nunito"/>
            </a:endParaRPr>
          </a:p>
          <a:p>
            <a:pPr indent="0" lvl="0" marL="0" rtl="0" algn="l">
              <a:spcBef>
                <a:spcPts val="1200"/>
              </a:spcBef>
              <a:spcAft>
                <a:spcPts val="0"/>
              </a:spcAft>
              <a:buNone/>
            </a:pPr>
            <a:r>
              <a:rPr lang="en" sz="1400">
                <a:latin typeface="Nunito"/>
                <a:ea typeface="Nunito"/>
                <a:cs typeface="Nunito"/>
                <a:sym typeface="Nunito"/>
              </a:rPr>
              <a:t>Keeping them up all night</a:t>
            </a:r>
            <a:endParaRPr sz="1400">
              <a:latin typeface="Nunito"/>
              <a:ea typeface="Nunito"/>
              <a:cs typeface="Nunito"/>
              <a:sym typeface="Nunito"/>
            </a:endParaRPr>
          </a:p>
          <a:p>
            <a:pPr indent="0" lvl="0" marL="0" rtl="0" algn="l">
              <a:spcBef>
                <a:spcPts val="1200"/>
              </a:spcBef>
              <a:spcAft>
                <a:spcPts val="0"/>
              </a:spcAft>
              <a:buNone/>
            </a:pPr>
            <a:r>
              <a:rPr lang="en" sz="1400">
                <a:latin typeface="Nunito"/>
                <a:ea typeface="Nunito"/>
                <a:cs typeface="Nunito"/>
                <a:sym typeface="Nunito"/>
              </a:rPr>
              <a:t>Monitoring phone/gps tracker</a:t>
            </a:r>
            <a:endParaRPr sz="1400">
              <a:latin typeface="Nunito"/>
              <a:ea typeface="Nunito"/>
              <a:cs typeface="Nunito"/>
              <a:sym typeface="Nunito"/>
            </a:endParaRPr>
          </a:p>
          <a:p>
            <a:pPr indent="0" lvl="0" marL="0" rtl="0" algn="l">
              <a:spcBef>
                <a:spcPts val="1200"/>
              </a:spcBef>
              <a:spcAft>
                <a:spcPts val="0"/>
              </a:spcAft>
              <a:buNone/>
            </a:pPr>
            <a:r>
              <a:rPr lang="en" sz="1400">
                <a:latin typeface="Nunito"/>
                <a:ea typeface="Nunito"/>
                <a:cs typeface="Nunito"/>
                <a:sym typeface="Nunito"/>
              </a:rPr>
              <a:t>Forcing sex with others</a:t>
            </a:r>
            <a:endParaRPr sz="1400">
              <a:latin typeface="Nunito"/>
              <a:ea typeface="Nunito"/>
              <a:cs typeface="Nunito"/>
              <a:sym typeface="Nunito"/>
            </a:endParaRPr>
          </a:p>
          <a:p>
            <a:pPr indent="0" lvl="0" marL="0" rtl="0" algn="l">
              <a:spcBef>
                <a:spcPts val="1200"/>
              </a:spcBef>
              <a:spcAft>
                <a:spcPts val="1200"/>
              </a:spcAft>
              <a:buNone/>
            </a:pPr>
            <a:r>
              <a:rPr lang="en" sz="1400">
                <a:latin typeface="Nunito"/>
                <a:ea typeface="Nunito"/>
                <a:cs typeface="Nunito"/>
                <a:sym typeface="Nunito"/>
              </a:rPr>
              <a:t>Telling them they are a bad parent</a:t>
            </a:r>
            <a:endParaRPr sz="1400">
              <a:latin typeface="Nunito"/>
              <a:ea typeface="Nunito"/>
              <a:cs typeface="Nunito"/>
              <a:sym typeface="Nunito"/>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8" name="Shape 158"/>
        <p:cNvGrpSpPr/>
        <p:nvPr/>
      </p:nvGrpSpPr>
      <p:grpSpPr>
        <a:xfrm>
          <a:off x="0" y="0"/>
          <a:ext cx="0" cy="0"/>
          <a:chOff x="0" y="0"/>
          <a:chExt cx="0" cy="0"/>
        </a:xfrm>
      </p:grpSpPr>
      <p:sp>
        <p:nvSpPr>
          <p:cNvPr id="159" name="Google Shape;159;p18"/>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en"/>
              <a:t>Traits abusers have in common</a:t>
            </a:r>
            <a:endParaRPr/>
          </a:p>
        </p:txBody>
      </p:sp>
      <p:sp>
        <p:nvSpPr>
          <p:cNvPr id="160" name="Google Shape;160;p18"/>
          <p:cNvSpPr txBox="1"/>
          <p:nvPr>
            <p:ph idx="1" type="body"/>
          </p:nvPr>
        </p:nvSpPr>
        <p:spPr>
          <a:xfrm>
            <a:off x="819150" y="1800200"/>
            <a:ext cx="3686100" cy="2448000"/>
          </a:xfrm>
          <a:prstGeom prst="rect">
            <a:avLst/>
          </a:prstGeom>
        </p:spPr>
        <p:txBody>
          <a:bodyPr anchorCtr="0" anchor="t" bIns="91425" lIns="91425" spcFirstLastPara="1" rIns="91425" wrap="square" tIns="91425">
            <a:normAutofit/>
          </a:bodyPr>
          <a:lstStyle/>
          <a:p>
            <a:pPr indent="0" lvl="0" marL="0" marR="0" rtl="0" algn="l">
              <a:lnSpc>
                <a:spcPct val="100000"/>
              </a:lnSpc>
              <a:spcBef>
                <a:spcPts val="0"/>
              </a:spcBef>
              <a:spcAft>
                <a:spcPts val="0"/>
              </a:spcAft>
              <a:buNone/>
            </a:pPr>
            <a:r>
              <a:rPr b="1" lang="en" sz="1408">
                <a:solidFill>
                  <a:srgbClr val="6B6B6B"/>
                </a:solidFill>
                <a:latin typeface="Nunito"/>
                <a:ea typeface="Nunito"/>
                <a:cs typeface="Nunito"/>
                <a:sym typeface="Nunito"/>
              </a:rPr>
              <a:t>Deny the existence or minimizes the seriousness of the violence and its effect on the victim and other family members</a:t>
            </a:r>
            <a:endParaRPr b="1" sz="1408">
              <a:solidFill>
                <a:srgbClr val="6B6B6B"/>
              </a:solidFill>
              <a:latin typeface="Nunito"/>
              <a:ea typeface="Nunito"/>
              <a:cs typeface="Nunito"/>
              <a:sym typeface="Nunito"/>
            </a:endParaRPr>
          </a:p>
          <a:p>
            <a:pPr indent="0" lvl="0" marL="0" marR="0" rtl="0" algn="l">
              <a:lnSpc>
                <a:spcPct val="100000"/>
              </a:lnSpc>
              <a:spcBef>
                <a:spcPts val="800"/>
              </a:spcBef>
              <a:spcAft>
                <a:spcPts val="0"/>
              </a:spcAft>
              <a:buNone/>
            </a:pPr>
            <a:r>
              <a:t/>
            </a:r>
            <a:endParaRPr b="1" sz="1408">
              <a:solidFill>
                <a:srgbClr val="6B6B6B"/>
              </a:solidFill>
              <a:latin typeface="Nunito"/>
              <a:ea typeface="Nunito"/>
              <a:cs typeface="Nunito"/>
              <a:sym typeface="Nunito"/>
            </a:endParaRPr>
          </a:p>
          <a:p>
            <a:pPr indent="0" lvl="0" marL="0" marR="0" rtl="0" algn="l">
              <a:lnSpc>
                <a:spcPct val="100000"/>
              </a:lnSpc>
              <a:spcBef>
                <a:spcPts val="800"/>
              </a:spcBef>
              <a:spcAft>
                <a:spcPts val="0"/>
              </a:spcAft>
              <a:buNone/>
            </a:pPr>
            <a:r>
              <a:t/>
            </a:r>
            <a:endParaRPr b="1" sz="1408">
              <a:solidFill>
                <a:srgbClr val="6B6B6B"/>
              </a:solidFill>
              <a:latin typeface="Nunito"/>
              <a:ea typeface="Nunito"/>
              <a:cs typeface="Nunito"/>
              <a:sym typeface="Nunito"/>
            </a:endParaRPr>
          </a:p>
          <a:p>
            <a:pPr indent="0" lvl="0" marL="0" marR="0" rtl="0" algn="l">
              <a:lnSpc>
                <a:spcPct val="100000"/>
              </a:lnSpc>
              <a:spcBef>
                <a:spcPts val="800"/>
              </a:spcBef>
              <a:spcAft>
                <a:spcPts val="0"/>
              </a:spcAft>
              <a:buNone/>
            </a:pPr>
            <a:r>
              <a:rPr b="1" lang="en" sz="1408">
                <a:solidFill>
                  <a:srgbClr val="6B6B6B"/>
                </a:solidFill>
                <a:latin typeface="Nunito"/>
                <a:ea typeface="Nunito"/>
                <a:cs typeface="Nunito"/>
                <a:sym typeface="Nunito"/>
              </a:rPr>
              <a:t>Objectify their victims and often sees them as their property or sexual objects.</a:t>
            </a:r>
            <a:endParaRPr b="1" sz="1408">
              <a:solidFill>
                <a:srgbClr val="6B6B6B"/>
              </a:solidFill>
              <a:latin typeface="Nunito"/>
              <a:ea typeface="Nunito"/>
              <a:cs typeface="Nunito"/>
              <a:sym typeface="Nunito"/>
            </a:endParaRPr>
          </a:p>
          <a:p>
            <a:pPr indent="0" lvl="0" marL="0" marR="0" rtl="0" algn="l">
              <a:lnSpc>
                <a:spcPct val="100000"/>
              </a:lnSpc>
              <a:spcBef>
                <a:spcPts val="800"/>
              </a:spcBef>
              <a:spcAft>
                <a:spcPts val="800"/>
              </a:spcAft>
              <a:buNone/>
            </a:pPr>
            <a:r>
              <a:rPr b="1" lang="en" sz="1408">
                <a:solidFill>
                  <a:srgbClr val="6B6B6B"/>
                </a:solidFill>
                <a:latin typeface="Nunito"/>
                <a:ea typeface="Nunito"/>
                <a:cs typeface="Nunito"/>
                <a:sym typeface="Nunito"/>
              </a:rPr>
              <a:t> </a:t>
            </a:r>
            <a:endParaRPr/>
          </a:p>
        </p:txBody>
      </p:sp>
      <p:sp>
        <p:nvSpPr>
          <p:cNvPr id="161" name="Google Shape;161;p18"/>
          <p:cNvSpPr txBox="1"/>
          <p:nvPr>
            <p:ph idx="2" type="body"/>
          </p:nvPr>
        </p:nvSpPr>
        <p:spPr>
          <a:xfrm>
            <a:off x="4638750" y="1800200"/>
            <a:ext cx="3686100" cy="2448000"/>
          </a:xfrm>
          <a:prstGeom prst="rect">
            <a:avLst/>
          </a:prstGeom>
        </p:spPr>
        <p:txBody>
          <a:bodyPr anchorCtr="0" anchor="t" bIns="91425" lIns="91425" spcFirstLastPara="1" rIns="91425" wrap="square" tIns="91425">
            <a:noAutofit/>
          </a:bodyPr>
          <a:lstStyle/>
          <a:p>
            <a:pPr indent="0" lvl="0" marL="0" marR="0" rtl="0" algn="l">
              <a:lnSpc>
                <a:spcPct val="100000"/>
              </a:lnSpc>
              <a:spcBef>
                <a:spcPts val="0"/>
              </a:spcBef>
              <a:spcAft>
                <a:spcPts val="0"/>
              </a:spcAft>
              <a:buNone/>
            </a:pPr>
            <a:r>
              <a:rPr b="1" lang="en" sz="1400">
                <a:solidFill>
                  <a:srgbClr val="6B6B6B"/>
                </a:solidFill>
                <a:latin typeface="Nunito"/>
                <a:ea typeface="Nunito"/>
                <a:cs typeface="Nunito"/>
                <a:sym typeface="Nunito"/>
              </a:rPr>
              <a:t>An abuser externalizes the causes of their behavior. They blame their violence on circumstances such as stress, their partner's behavior, a "bad day," on alcohol, drugs, or other factors.</a:t>
            </a:r>
            <a:endParaRPr b="1" sz="1400">
              <a:solidFill>
                <a:srgbClr val="6B6B6B"/>
              </a:solidFill>
              <a:latin typeface="Nunito"/>
              <a:ea typeface="Nunito"/>
              <a:cs typeface="Nunito"/>
              <a:sym typeface="Nunito"/>
            </a:endParaRPr>
          </a:p>
          <a:p>
            <a:pPr indent="0" lvl="0" marL="0" marR="0" rtl="0" algn="l">
              <a:lnSpc>
                <a:spcPct val="100000"/>
              </a:lnSpc>
              <a:spcBef>
                <a:spcPts val="800"/>
              </a:spcBef>
              <a:spcAft>
                <a:spcPts val="0"/>
              </a:spcAft>
              <a:buNone/>
            </a:pPr>
            <a:r>
              <a:t/>
            </a:r>
            <a:endParaRPr b="1" sz="1400">
              <a:solidFill>
                <a:srgbClr val="6B6B6B"/>
              </a:solidFill>
              <a:latin typeface="Nunito"/>
              <a:ea typeface="Nunito"/>
              <a:cs typeface="Nunito"/>
              <a:sym typeface="Nunito"/>
            </a:endParaRPr>
          </a:p>
          <a:p>
            <a:pPr indent="0" lvl="0" marL="0" marR="0" rtl="0" algn="l">
              <a:lnSpc>
                <a:spcPct val="100000"/>
              </a:lnSpc>
              <a:spcBef>
                <a:spcPts val="800"/>
              </a:spcBef>
              <a:spcAft>
                <a:spcPts val="0"/>
              </a:spcAft>
              <a:buNone/>
            </a:pPr>
            <a:r>
              <a:rPr b="1" lang="en" sz="1400">
                <a:solidFill>
                  <a:srgbClr val="6B6B6B"/>
                </a:solidFill>
                <a:latin typeface="Nunito"/>
                <a:ea typeface="Nunito"/>
                <a:cs typeface="Nunito"/>
                <a:sym typeface="Nunito"/>
              </a:rPr>
              <a:t>An abuser may be pleasant and charming between periods of violence and is often seen as a "nice person" to others outside the relationship. </a:t>
            </a:r>
            <a:endParaRPr b="1" sz="1400">
              <a:solidFill>
                <a:srgbClr val="6B6B6B"/>
              </a:solidFill>
              <a:latin typeface="Nunito"/>
              <a:ea typeface="Nunito"/>
              <a:cs typeface="Nunito"/>
              <a:sym typeface="Nunito"/>
            </a:endParaRPr>
          </a:p>
          <a:p>
            <a:pPr indent="0" lvl="0" marL="0" rtl="0" algn="l">
              <a:lnSpc>
                <a:spcPct val="100000"/>
              </a:lnSpc>
              <a:spcBef>
                <a:spcPts val="800"/>
              </a:spcBef>
              <a:spcAft>
                <a:spcPts val="0"/>
              </a:spcAft>
              <a:buNone/>
            </a:pPr>
            <a:r>
              <a:t/>
            </a:r>
            <a:endParaRPr sz="1200">
              <a:latin typeface="Nunito"/>
              <a:ea typeface="Nunito"/>
              <a:cs typeface="Nunito"/>
              <a:sym typeface="Nunito"/>
            </a:endParaRPr>
          </a:p>
          <a:p>
            <a:pPr indent="0" lvl="0" marL="0" rtl="0" algn="l">
              <a:spcBef>
                <a:spcPts val="1200"/>
              </a:spcBef>
              <a:spcAft>
                <a:spcPts val="1200"/>
              </a:spcAft>
              <a:buNone/>
            </a:pPr>
            <a:r>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5" name="Shape 165"/>
        <p:cNvGrpSpPr/>
        <p:nvPr/>
      </p:nvGrpSpPr>
      <p:grpSpPr>
        <a:xfrm>
          <a:off x="0" y="0"/>
          <a:ext cx="0" cy="0"/>
          <a:chOff x="0" y="0"/>
          <a:chExt cx="0" cy="0"/>
        </a:xfrm>
      </p:grpSpPr>
      <p:sp>
        <p:nvSpPr>
          <p:cNvPr id="166" name="Google Shape;166;p19"/>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en"/>
              <a:t>Signs of Abuse</a:t>
            </a:r>
            <a:endParaRPr/>
          </a:p>
        </p:txBody>
      </p:sp>
      <p:sp>
        <p:nvSpPr>
          <p:cNvPr id="167" name="Google Shape;167;p19"/>
          <p:cNvSpPr txBox="1"/>
          <p:nvPr>
            <p:ph idx="1" type="body"/>
          </p:nvPr>
        </p:nvSpPr>
        <p:spPr>
          <a:xfrm>
            <a:off x="819150" y="1800200"/>
            <a:ext cx="3686100" cy="2448000"/>
          </a:xfrm>
          <a:prstGeom prst="rect">
            <a:avLst/>
          </a:prstGeom>
        </p:spPr>
        <p:txBody>
          <a:bodyPr anchorCtr="0" anchor="t" bIns="91425" lIns="91425" spcFirstLastPara="1" rIns="91425" wrap="square" tIns="91425">
            <a:normAutofit fontScale="55000" lnSpcReduction="20000"/>
          </a:bodyPr>
          <a:lstStyle/>
          <a:p>
            <a:pPr indent="0" lvl="0" marL="0" rtl="0" algn="l">
              <a:spcBef>
                <a:spcPts val="0"/>
              </a:spcBef>
              <a:spcAft>
                <a:spcPts val="0"/>
              </a:spcAft>
              <a:buNone/>
            </a:pPr>
            <a:r>
              <a:rPr lang="en" sz="2627">
                <a:latin typeface="Nunito"/>
                <a:ea typeface="Nunito"/>
                <a:cs typeface="Nunito"/>
                <a:sym typeface="Nunito"/>
              </a:rPr>
              <a:t>There is no “typical” victim and anyone can be a victim or IPV.</a:t>
            </a:r>
            <a:endParaRPr b="1" sz="2627">
              <a:latin typeface="Nunito"/>
              <a:ea typeface="Nunito"/>
              <a:cs typeface="Nunito"/>
              <a:sym typeface="Nunito"/>
            </a:endParaRPr>
          </a:p>
          <a:p>
            <a:pPr indent="0" lvl="0" marL="0" rtl="0" algn="l">
              <a:spcBef>
                <a:spcPts val="1200"/>
              </a:spcBef>
              <a:spcAft>
                <a:spcPts val="0"/>
              </a:spcAft>
              <a:buNone/>
            </a:pPr>
            <a:r>
              <a:rPr b="1" lang="en" sz="2627">
                <a:latin typeface="Nunito"/>
                <a:ea typeface="Nunito"/>
                <a:cs typeface="Nunito"/>
                <a:sym typeface="Nunito"/>
              </a:rPr>
              <a:t>Some noticeable signs</a:t>
            </a:r>
            <a:r>
              <a:rPr lang="en" sz="2627">
                <a:latin typeface="Nunito"/>
                <a:ea typeface="Nunito"/>
                <a:cs typeface="Nunito"/>
                <a:sym typeface="Nunito"/>
              </a:rPr>
              <a:t>:</a:t>
            </a:r>
            <a:endParaRPr sz="2627">
              <a:latin typeface="Nunito"/>
              <a:ea typeface="Nunito"/>
              <a:cs typeface="Nunito"/>
              <a:sym typeface="Nunito"/>
            </a:endParaRPr>
          </a:p>
          <a:p>
            <a:pPr indent="0" lvl="0" marL="0" rtl="0" algn="l">
              <a:spcBef>
                <a:spcPts val="1200"/>
              </a:spcBef>
              <a:spcAft>
                <a:spcPts val="0"/>
              </a:spcAft>
              <a:buNone/>
            </a:pPr>
            <a:r>
              <a:rPr lang="en" sz="2627">
                <a:latin typeface="Nunito"/>
                <a:ea typeface="Nunito"/>
                <a:cs typeface="Nunito"/>
                <a:sym typeface="Nunito"/>
              </a:rPr>
              <a:t>Constantly incoming calls</a:t>
            </a:r>
            <a:endParaRPr sz="2627">
              <a:latin typeface="Nunito"/>
              <a:ea typeface="Nunito"/>
              <a:cs typeface="Nunito"/>
              <a:sym typeface="Nunito"/>
            </a:endParaRPr>
          </a:p>
          <a:p>
            <a:pPr indent="0" lvl="0" marL="0" rtl="0" algn="l">
              <a:spcBef>
                <a:spcPts val="1200"/>
              </a:spcBef>
              <a:spcAft>
                <a:spcPts val="0"/>
              </a:spcAft>
              <a:buNone/>
            </a:pPr>
            <a:r>
              <a:rPr lang="en" sz="2627">
                <a:latin typeface="Nunito"/>
                <a:ea typeface="Nunito"/>
                <a:cs typeface="Nunito"/>
                <a:sym typeface="Nunito"/>
              </a:rPr>
              <a:t>Watching the clock</a:t>
            </a:r>
            <a:endParaRPr sz="2627">
              <a:latin typeface="Nunito"/>
              <a:ea typeface="Nunito"/>
              <a:cs typeface="Nunito"/>
              <a:sym typeface="Nunito"/>
            </a:endParaRPr>
          </a:p>
          <a:p>
            <a:pPr indent="0" lvl="0" marL="0" rtl="0" algn="l">
              <a:spcBef>
                <a:spcPts val="1200"/>
              </a:spcBef>
              <a:spcAft>
                <a:spcPts val="0"/>
              </a:spcAft>
              <a:buNone/>
            </a:pPr>
            <a:r>
              <a:rPr lang="en" sz="2627">
                <a:latin typeface="Nunito"/>
                <a:ea typeface="Nunito"/>
                <a:cs typeface="Nunito"/>
                <a:sym typeface="Nunito"/>
              </a:rPr>
              <a:t>New bruises</a:t>
            </a:r>
            <a:endParaRPr sz="2627">
              <a:latin typeface="Nunito"/>
              <a:ea typeface="Nunito"/>
              <a:cs typeface="Nunito"/>
              <a:sym typeface="Nunito"/>
            </a:endParaRPr>
          </a:p>
          <a:p>
            <a:pPr indent="0" lvl="0" marL="0" rtl="0" algn="l">
              <a:spcBef>
                <a:spcPts val="1200"/>
              </a:spcBef>
              <a:spcAft>
                <a:spcPts val="1200"/>
              </a:spcAft>
              <a:buNone/>
            </a:pPr>
            <a:r>
              <a:rPr lang="en" sz="2627">
                <a:latin typeface="Nunito"/>
                <a:ea typeface="Nunito"/>
                <a:cs typeface="Nunito"/>
                <a:sym typeface="Nunito"/>
              </a:rPr>
              <a:t>Can never catch him/her alone.</a:t>
            </a:r>
            <a:endParaRPr sz="2427">
              <a:latin typeface="Nunito"/>
              <a:ea typeface="Nunito"/>
              <a:cs typeface="Nunito"/>
              <a:sym typeface="Nunito"/>
            </a:endParaRPr>
          </a:p>
        </p:txBody>
      </p:sp>
      <p:sp>
        <p:nvSpPr>
          <p:cNvPr id="168" name="Google Shape;168;p19"/>
          <p:cNvSpPr txBox="1"/>
          <p:nvPr>
            <p:ph idx="2" type="body"/>
          </p:nvPr>
        </p:nvSpPr>
        <p:spPr>
          <a:xfrm>
            <a:off x="4572000" y="1800200"/>
            <a:ext cx="3686100" cy="24480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sz="1400">
                <a:highlight>
                  <a:srgbClr val="FFFFFF"/>
                </a:highlight>
                <a:latin typeface="Nunito"/>
                <a:ea typeface="Nunito"/>
                <a:cs typeface="Nunito"/>
                <a:sym typeface="Nunito"/>
              </a:rPr>
              <a:t>Abuser are generally only abusive to their intimate partners, children, or household members</a:t>
            </a:r>
            <a:endParaRPr sz="1400">
              <a:highlight>
                <a:srgbClr val="FFFFFF"/>
              </a:highlight>
              <a:latin typeface="Nunito"/>
              <a:ea typeface="Nunito"/>
              <a:cs typeface="Nunito"/>
              <a:sym typeface="Nunito"/>
            </a:endParaRPr>
          </a:p>
          <a:p>
            <a:pPr indent="0" lvl="0" marL="0" rtl="0" algn="l">
              <a:spcBef>
                <a:spcPts val="1200"/>
              </a:spcBef>
              <a:spcAft>
                <a:spcPts val="0"/>
              </a:spcAft>
              <a:buNone/>
            </a:pPr>
            <a:r>
              <a:rPr lang="en" sz="1400">
                <a:highlight>
                  <a:srgbClr val="FFFFFF"/>
                </a:highlight>
                <a:latin typeface="Nunito"/>
                <a:ea typeface="Nunito"/>
                <a:cs typeface="Nunito"/>
                <a:sym typeface="Nunito"/>
              </a:rPr>
              <a:t>90% of abusers have no criminal history and are generally law abiding outside of the home.</a:t>
            </a:r>
            <a:endParaRPr sz="1400">
              <a:highlight>
                <a:srgbClr val="FFFFFF"/>
              </a:highlight>
              <a:latin typeface="Nunito"/>
              <a:ea typeface="Nunito"/>
              <a:cs typeface="Nunito"/>
              <a:sym typeface="Nunito"/>
            </a:endParaRPr>
          </a:p>
          <a:p>
            <a:pPr indent="0" lvl="0" marL="0" rtl="0" algn="l">
              <a:spcBef>
                <a:spcPts val="1200"/>
              </a:spcBef>
              <a:spcAft>
                <a:spcPts val="1200"/>
              </a:spcAft>
              <a:buNone/>
            </a:pPr>
            <a:r>
              <a:t/>
            </a:r>
            <a:endParaRPr>
              <a:solidFill>
                <a:srgbClr val="6B6B6B"/>
              </a:solidFill>
              <a:highlight>
                <a:srgbClr val="FFFFFF"/>
              </a:highlight>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2" name="Shape 172"/>
        <p:cNvGrpSpPr/>
        <p:nvPr/>
      </p:nvGrpSpPr>
      <p:grpSpPr>
        <a:xfrm>
          <a:off x="0" y="0"/>
          <a:ext cx="0" cy="0"/>
          <a:chOff x="0" y="0"/>
          <a:chExt cx="0" cy="0"/>
        </a:xfrm>
      </p:grpSpPr>
      <p:sp>
        <p:nvSpPr>
          <p:cNvPr id="173" name="Google Shape;173;p20"/>
          <p:cNvSpPr txBox="1"/>
          <p:nvPr>
            <p:ph type="title"/>
          </p:nvPr>
        </p:nvSpPr>
        <p:spPr>
          <a:xfrm>
            <a:off x="819150" y="630750"/>
            <a:ext cx="7505700" cy="954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en"/>
              <a:t>Cycle of Abuse</a:t>
            </a:r>
            <a:endParaRPr/>
          </a:p>
        </p:txBody>
      </p:sp>
      <p:sp>
        <p:nvSpPr>
          <p:cNvPr id="174" name="Google Shape;174;p20"/>
          <p:cNvSpPr txBox="1"/>
          <p:nvPr>
            <p:ph idx="1" type="body"/>
          </p:nvPr>
        </p:nvSpPr>
        <p:spPr>
          <a:xfrm>
            <a:off x="819150" y="1289025"/>
            <a:ext cx="7420800" cy="31500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sz="1500">
                <a:highlight>
                  <a:srgbClr val="FFFFFF"/>
                </a:highlight>
                <a:latin typeface="Nunito"/>
                <a:ea typeface="Nunito"/>
                <a:cs typeface="Nunito"/>
                <a:sym typeface="Nunito"/>
              </a:rPr>
              <a:t>There is always one person who is the primary, constant source of power, control, and abuse in the relationship.</a:t>
            </a:r>
            <a:endParaRPr sz="1700">
              <a:latin typeface="Nunito"/>
              <a:ea typeface="Nunito"/>
              <a:cs typeface="Nunito"/>
              <a:sym typeface="Nunito"/>
            </a:endParaRPr>
          </a:p>
          <a:p>
            <a:pPr indent="0" lvl="0" marL="0" rtl="0" algn="l">
              <a:spcBef>
                <a:spcPts val="1200"/>
              </a:spcBef>
              <a:spcAft>
                <a:spcPts val="1200"/>
              </a:spcAft>
              <a:buNone/>
            </a:pPr>
            <a:r>
              <a:t/>
            </a:r>
            <a:endParaRPr sz="1500">
              <a:latin typeface="Nunito"/>
              <a:ea typeface="Nunito"/>
              <a:cs typeface="Nunito"/>
              <a:sym typeface="Nunito"/>
            </a:endParaRPr>
          </a:p>
        </p:txBody>
      </p:sp>
      <p:pic>
        <p:nvPicPr>
          <p:cNvPr id="175" name="Google Shape;175;p20"/>
          <p:cNvPicPr preferRelativeResize="0"/>
          <p:nvPr/>
        </p:nvPicPr>
        <p:blipFill rotWithShape="1">
          <a:blip r:embed="rId3">
            <a:alphaModFix/>
          </a:blip>
          <a:srcRect b="0" l="1848" r="1355" t="12694"/>
          <a:stretch/>
        </p:blipFill>
        <p:spPr>
          <a:xfrm>
            <a:off x="2633900" y="1876025"/>
            <a:ext cx="4170400" cy="3002075"/>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9" name="Shape 179"/>
        <p:cNvGrpSpPr/>
        <p:nvPr/>
      </p:nvGrpSpPr>
      <p:grpSpPr>
        <a:xfrm>
          <a:off x="0" y="0"/>
          <a:ext cx="0" cy="0"/>
          <a:chOff x="0" y="0"/>
          <a:chExt cx="0" cy="0"/>
        </a:xfrm>
      </p:grpSpPr>
      <p:sp>
        <p:nvSpPr>
          <p:cNvPr id="180" name="Google Shape;180;p21"/>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en"/>
              <a:t>Why do victims stay?</a:t>
            </a:r>
            <a:endParaRPr/>
          </a:p>
        </p:txBody>
      </p:sp>
      <p:sp>
        <p:nvSpPr>
          <p:cNvPr id="181" name="Google Shape;181;p21"/>
          <p:cNvSpPr txBox="1"/>
          <p:nvPr>
            <p:ph idx="1" type="body"/>
          </p:nvPr>
        </p:nvSpPr>
        <p:spPr>
          <a:xfrm>
            <a:off x="819150" y="1440675"/>
            <a:ext cx="7505700" cy="2998200"/>
          </a:xfrm>
          <a:prstGeom prst="rect">
            <a:avLst/>
          </a:prstGeom>
        </p:spPr>
        <p:txBody>
          <a:bodyPr anchorCtr="0" anchor="t" bIns="91425" lIns="91425" spcFirstLastPara="1" rIns="91425" wrap="square" tIns="91425">
            <a:noAutofit/>
          </a:bodyPr>
          <a:lstStyle/>
          <a:p>
            <a:pPr indent="-311308" lvl="0" marL="457200" rtl="0" algn="l">
              <a:lnSpc>
                <a:spcPct val="100000"/>
              </a:lnSpc>
              <a:spcBef>
                <a:spcPts val="0"/>
              </a:spcBef>
              <a:spcAft>
                <a:spcPts val="0"/>
              </a:spcAft>
              <a:buSzPts val="1303"/>
              <a:buFont typeface="Nunito"/>
              <a:buChar char="●"/>
            </a:pPr>
            <a:r>
              <a:rPr lang="en" sz="1302">
                <a:latin typeface="Nunito"/>
                <a:ea typeface="Nunito"/>
                <a:cs typeface="Nunito"/>
                <a:sym typeface="Nunito"/>
              </a:rPr>
              <a:t>Good times give victims hope</a:t>
            </a:r>
            <a:endParaRPr sz="1302">
              <a:latin typeface="Nunito"/>
              <a:ea typeface="Nunito"/>
              <a:cs typeface="Nunito"/>
              <a:sym typeface="Nunito"/>
            </a:endParaRPr>
          </a:p>
          <a:p>
            <a:pPr indent="-311308" lvl="0" marL="457200" rtl="0" algn="l">
              <a:lnSpc>
                <a:spcPct val="100000"/>
              </a:lnSpc>
              <a:spcBef>
                <a:spcPts val="0"/>
              </a:spcBef>
              <a:spcAft>
                <a:spcPts val="0"/>
              </a:spcAft>
              <a:buSzPts val="1303"/>
              <a:buFont typeface="Nunito"/>
              <a:buChar char="●"/>
            </a:pPr>
            <a:r>
              <a:rPr lang="en" sz="1302">
                <a:latin typeface="Nunito"/>
                <a:ea typeface="Nunito"/>
                <a:cs typeface="Nunito"/>
                <a:sym typeface="Nunito"/>
              </a:rPr>
              <a:t>Risk of Leaving vs Risk of staying</a:t>
            </a:r>
            <a:endParaRPr sz="1302">
              <a:latin typeface="Nunito"/>
              <a:ea typeface="Nunito"/>
              <a:cs typeface="Nunito"/>
              <a:sym typeface="Nunito"/>
            </a:endParaRPr>
          </a:p>
          <a:p>
            <a:pPr indent="-311308" lvl="0" marL="457200" rtl="0" algn="l">
              <a:lnSpc>
                <a:spcPct val="100000"/>
              </a:lnSpc>
              <a:spcBef>
                <a:spcPts val="0"/>
              </a:spcBef>
              <a:spcAft>
                <a:spcPts val="0"/>
              </a:spcAft>
              <a:buSzPts val="1303"/>
              <a:buFont typeface="Nunito"/>
              <a:buChar char="●"/>
            </a:pPr>
            <a:r>
              <a:rPr lang="en" sz="1302">
                <a:latin typeface="Nunito"/>
                <a:ea typeface="Nunito"/>
                <a:cs typeface="Nunito"/>
                <a:sym typeface="Nunito"/>
              </a:rPr>
              <a:t>Escaping  abuse might not be #1 priority</a:t>
            </a:r>
            <a:endParaRPr sz="1302">
              <a:latin typeface="Nunito"/>
              <a:ea typeface="Nunito"/>
              <a:cs typeface="Nunito"/>
              <a:sym typeface="Nunito"/>
            </a:endParaRPr>
          </a:p>
          <a:p>
            <a:pPr indent="-305435" lvl="0" marL="457200" rtl="0" algn="l">
              <a:lnSpc>
                <a:spcPct val="100000"/>
              </a:lnSpc>
              <a:spcBef>
                <a:spcPts val="0"/>
              </a:spcBef>
              <a:spcAft>
                <a:spcPts val="0"/>
              </a:spcAft>
              <a:buSzPts val="1210"/>
              <a:buFont typeface="Nunito"/>
              <a:buChar char="●"/>
            </a:pPr>
            <a:r>
              <a:rPr lang="en" sz="1310">
                <a:highlight>
                  <a:srgbClr val="FFFFFF"/>
                </a:highlight>
                <a:latin typeface="Nunito"/>
                <a:ea typeface="Nunito"/>
                <a:cs typeface="Nunito"/>
                <a:sym typeface="Nunito"/>
              </a:rPr>
              <a:t>A victim's fear of being charged with desertion, losing custody of children, or joint assets</a:t>
            </a:r>
            <a:r>
              <a:rPr lang="en" sz="1210">
                <a:highlight>
                  <a:srgbClr val="FFFFFF"/>
                </a:highlight>
                <a:latin typeface="Nunito"/>
                <a:ea typeface="Nunito"/>
                <a:cs typeface="Nunito"/>
                <a:sym typeface="Nunito"/>
              </a:rPr>
              <a:t>.</a:t>
            </a:r>
            <a:endParaRPr sz="1210">
              <a:highlight>
                <a:srgbClr val="FFFFFF"/>
              </a:highlight>
              <a:latin typeface="Nunito"/>
              <a:ea typeface="Nunito"/>
              <a:cs typeface="Nunito"/>
              <a:sym typeface="Nunito"/>
            </a:endParaRPr>
          </a:p>
          <a:p>
            <a:pPr indent="-311308" lvl="0" marL="457200" rtl="0" algn="l">
              <a:lnSpc>
                <a:spcPct val="100000"/>
              </a:lnSpc>
              <a:spcBef>
                <a:spcPts val="0"/>
              </a:spcBef>
              <a:spcAft>
                <a:spcPts val="0"/>
              </a:spcAft>
              <a:buSzPts val="1303"/>
              <a:buFont typeface="Nunito"/>
              <a:buChar char="●"/>
            </a:pPr>
            <a:r>
              <a:rPr lang="en" sz="1302">
                <a:latin typeface="Nunito"/>
                <a:ea typeface="Nunito"/>
                <a:cs typeface="Nunito"/>
                <a:sym typeface="Nunito"/>
              </a:rPr>
              <a:t>Religious cultural practices stress that divorce is forbidden</a:t>
            </a:r>
            <a:endParaRPr sz="1302">
              <a:latin typeface="Nunito"/>
              <a:ea typeface="Nunito"/>
              <a:cs typeface="Nunito"/>
              <a:sym typeface="Nunito"/>
            </a:endParaRPr>
          </a:p>
          <a:p>
            <a:pPr indent="0" lvl="0" marL="0" rtl="0" algn="l">
              <a:lnSpc>
                <a:spcPct val="100000"/>
              </a:lnSpc>
              <a:spcBef>
                <a:spcPts val="1200"/>
              </a:spcBef>
              <a:spcAft>
                <a:spcPts val="0"/>
              </a:spcAft>
              <a:buNone/>
            </a:pPr>
            <a:r>
              <a:t/>
            </a:r>
            <a:endParaRPr sz="1302">
              <a:latin typeface="Nunito"/>
              <a:ea typeface="Nunito"/>
              <a:cs typeface="Nunito"/>
              <a:sym typeface="Nunito"/>
            </a:endParaRPr>
          </a:p>
          <a:p>
            <a:pPr indent="-305435" lvl="0" marL="457200" rtl="0" algn="l">
              <a:lnSpc>
                <a:spcPct val="100000"/>
              </a:lnSpc>
              <a:spcBef>
                <a:spcPts val="1200"/>
              </a:spcBef>
              <a:spcAft>
                <a:spcPts val="0"/>
              </a:spcAft>
              <a:buSzPts val="1210"/>
              <a:buFont typeface="Nunito"/>
              <a:buChar char="●"/>
            </a:pPr>
            <a:r>
              <a:rPr lang="en" sz="1210">
                <a:highlight>
                  <a:srgbClr val="FFFFFF"/>
                </a:highlight>
                <a:latin typeface="Nunito"/>
                <a:ea typeface="Nunito"/>
                <a:cs typeface="Nunito"/>
                <a:sym typeface="Nunito"/>
              </a:rPr>
              <a:t>The rationalization of the victim that their abuser's behavior is caused by stress, alcohol, problems at work, unemployment, or other factors.</a:t>
            </a:r>
            <a:endParaRPr sz="1210">
              <a:highlight>
                <a:srgbClr val="FFFFFF"/>
              </a:highlight>
              <a:latin typeface="Nunito"/>
              <a:ea typeface="Nunito"/>
              <a:cs typeface="Nunito"/>
              <a:sym typeface="Nunito"/>
            </a:endParaRPr>
          </a:p>
          <a:p>
            <a:pPr indent="-305911" lvl="0" marL="457200" rtl="0" algn="l">
              <a:lnSpc>
                <a:spcPct val="100000"/>
              </a:lnSpc>
              <a:spcBef>
                <a:spcPts val="0"/>
              </a:spcBef>
              <a:spcAft>
                <a:spcPts val="0"/>
              </a:spcAft>
              <a:buSzPts val="1218"/>
              <a:buFont typeface="Nunito"/>
              <a:buChar char="●"/>
            </a:pPr>
            <a:r>
              <a:rPr lang="en" sz="1217">
                <a:highlight>
                  <a:srgbClr val="FFFFFF"/>
                </a:highlight>
                <a:latin typeface="Nunito"/>
                <a:ea typeface="Nunito"/>
                <a:cs typeface="Nunito"/>
                <a:sym typeface="Nunito"/>
              </a:rPr>
              <a:t>Inconsistency of abuse; during non-violent phases, the abuser may fulfill the victim's dream of romantic love. The victim may also rationalize the abuser is basically good until something bad happens and they have to "let off steam." </a:t>
            </a:r>
            <a:endParaRPr sz="1217">
              <a:highlight>
                <a:srgbClr val="FFFFFF"/>
              </a:highlight>
              <a:latin typeface="Nunito"/>
              <a:ea typeface="Nunito"/>
              <a:cs typeface="Nunito"/>
              <a:sym typeface="Nunito"/>
            </a:endParaRPr>
          </a:p>
          <a:p>
            <a:pPr indent="-305911" lvl="0" marL="457200" rtl="0" algn="l">
              <a:lnSpc>
                <a:spcPct val="100000"/>
              </a:lnSpc>
              <a:spcBef>
                <a:spcPts val="0"/>
              </a:spcBef>
              <a:spcAft>
                <a:spcPts val="0"/>
              </a:spcAft>
              <a:buSzPts val="1218"/>
              <a:buFont typeface="Nunito"/>
              <a:buChar char="●"/>
            </a:pPr>
            <a:r>
              <a:rPr lang="en" sz="1217">
                <a:highlight>
                  <a:srgbClr val="FFFFFF"/>
                </a:highlight>
                <a:latin typeface="Nunito"/>
                <a:ea typeface="Nunito"/>
                <a:cs typeface="Nunito"/>
                <a:sym typeface="Nunito"/>
              </a:rPr>
              <a:t>Leaving is oftentimes more </a:t>
            </a:r>
            <a:r>
              <a:rPr lang="en" sz="1217">
                <a:highlight>
                  <a:srgbClr val="FFFFFF"/>
                </a:highlight>
                <a:latin typeface="Nunito"/>
                <a:ea typeface="Nunito"/>
                <a:cs typeface="Nunito"/>
                <a:sym typeface="Nunito"/>
              </a:rPr>
              <a:t>dangerous</a:t>
            </a:r>
            <a:r>
              <a:rPr lang="en" sz="1217">
                <a:highlight>
                  <a:srgbClr val="FFFFFF"/>
                </a:highlight>
                <a:latin typeface="Nunito"/>
                <a:ea typeface="Nunito"/>
                <a:cs typeface="Nunito"/>
                <a:sym typeface="Nunito"/>
              </a:rPr>
              <a:t> than staying.</a:t>
            </a:r>
            <a:endParaRPr sz="1217">
              <a:highlight>
                <a:srgbClr val="FFFFFF"/>
              </a:highlight>
              <a:latin typeface="Nunito"/>
              <a:ea typeface="Nunito"/>
              <a:cs typeface="Nunito"/>
              <a:sym typeface="Nunito"/>
            </a:endParaRPr>
          </a:p>
          <a:p>
            <a:pPr indent="0" lvl="0" marL="0" rtl="0" algn="l">
              <a:lnSpc>
                <a:spcPct val="95000"/>
              </a:lnSpc>
              <a:spcBef>
                <a:spcPts val="800"/>
              </a:spcBef>
              <a:spcAft>
                <a:spcPts val="1200"/>
              </a:spcAft>
              <a:buSzPts val="1018"/>
              <a:buNone/>
            </a:pPr>
            <a:r>
              <a:t/>
            </a:r>
            <a:endParaRPr sz="1202"/>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hift">
  <a:themeElements>
    <a:clrScheme name="Shift">
      <a:dk1>
        <a:srgbClr val="FFFFFF"/>
      </a:dk1>
      <a:lt1>
        <a:srgbClr val="AF7B51"/>
      </a:lt1>
      <a:dk2>
        <a:srgbClr val="233A44"/>
      </a:dk2>
      <a:lt2>
        <a:srgbClr val="D9D9D9"/>
      </a:lt2>
      <a:accent1>
        <a:srgbClr val="00796B"/>
      </a:accent1>
      <a:accent2>
        <a:srgbClr val="D9563F"/>
      </a:accent2>
      <a:accent3>
        <a:srgbClr val="C4A15A"/>
      </a:accent3>
      <a:accent4>
        <a:srgbClr val="14F597"/>
      </a:accent4>
      <a:accent5>
        <a:srgbClr val="3D4594"/>
      </a:accent5>
      <a:accent6>
        <a:srgbClr val="163EF5"/>
      </a:accent6>
      <a:hlink>
        <a:srgbClr val="3D4594"/>
      </a:hlink>
      <a:folHlink>
        <a:srgbClr val="3D459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