
<file path=[Content_Types].xml><?xml version="1.0" encoding="utf-8"?>
<Types xmlns="http://schemas.openxmlformats.org/package/2006/content-types">
  <Default ContentType="application/x-fontdata" Extension="fntdata"/>
  <Default ContentType="application/xml" Extension="xml"/>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8.xml"/>
  <Override ContentType="application/vnd.openxmlformats-officedocument.presentationml.notesSlide+xml" PartName="/ppt/notesSlides/notesSlide7.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9.xml"/>
  <Override ContentType="application/vnd.openxmlformats-officedocument.presentationml.slide+xml" PartName="/ppt/slides/slide5.xml"/>
  <Override ContentType="application/vnd.openxmlformats-officedocument.presentationml.slide+xml" PartName="/ppt/slides/slide8.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59"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Lst>
  <p:sldSz cy="5143500" cx="9144000"/>
  <p:notesSz cx="6858000" cy="9144000"/>
  <p:embeddedFontLst>
    <p:embeddedFont>
      <p:font typeface="Playfair Display"/>
      <p:regular r:id="rId15"/>
      <p:bold r:id="rId16"/>
      <p:italic r:id="rId17"/>
      <p:boldItalic r:id="rId18"/>
    </p:embeddedFont>
    <p:embeddedFont>
      <p:font typeface="Lato"/>
      <p:regular r:id="rId19"/>
      <p:bold r:id="rId20"/>
      <p:italic r:id="rId21"/>
      <p:boldItalic r:id="rId22"/>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font" Target="fonts/Lato-bold.fntdata"/><Relationship Id="rId11" Type="http://schemas.openxmlformats.org/officeDocument/2006/relationships/slide" Target="slides/slide6.xml"/><Relationship Id="rId22" Type="http://schemas.openxmlformats.org/officeDocument/2006/relationships/font" Target="fonts/Lato-boldItalic.fntdata"/><Relationship Id="rId10" Type="http://schemas.openxmlformats.org/officeDocument/2006/relationships/slide" Target="slides/slide5.xml"/><Relationship Id="rId21" Type="http://schemas.openxmlformats.org/officeDocument/2006/relationships/font" Target="fonts/Lato-italic.fntdata"/><Relationship Id="rId13" Type="http://schemas.openxmlformats.org/officeDocument/2006/relationships/slide" Target="slides/slide8.xml"/><Relationship Id="rId12" Type="http://schemas.openxmlformats.org/officeDocument/2006/relationships/slide" Target="slides/slide7.xml"/><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15" Type="http://schemas.openxmlformats.org/officeDocument/2006/relationships/font" Target="fonts/PlayfairDisplay-regular.fntdata"/><Relationship Id="rId14" Type="http://schemas.openxmlformats.org/officeDocument/2006/relationships/slide" Target="slides/slide9.xml"/><Relationship Id="rId17" Type="http://schemas.openxmlformats.org/officeDocument/2006/relationships/font" Target="fonts/PlayfairDisplay-italic.fntdata"/><Relationship Id="rId16" Type="http://schemas.openxmlformats.org/officeDocument/2006/relationships/font" Target="fonts/PlayfairDisplay-bold.fntdata"/><Relationship Id="rId5" Type="http://schemas.openxmlformats.org/officeDocument/2006/relationships/notesMaster" Target="notesMasters/notesMaster1.xml"/><Relationship Id="rId19" Type="http://schemas.openxmlformats.org/officeDocument/2006/relationships/font" Target="fonts/Lato-regular.fntdata"/><Relationship Id="rId6" Type="http://schemas.openxmlformats.org/officeDocument/2006/relationships/slide" Target="slides/slide1.xml"/><Relationship Id="rId18" Type="http://schemas.openxmlformats.org/officeDocument/2006/relationships/font" Target="fonts/PlayfairDisplay-boldItalic.fntdata"/><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317500" lvl="0" marL="457200">
              <a:spcBef>
                <a:spcPts val="0"/>
              </a:spcBef>
              <a:spcAft>
                <a:spcPts val="0"/>
              </a:spcAft>
              <a:buSzPts val="1400"/>
              <a:buChar char="●"/>
              <a:defRPr sz="1100"/>
            </a:lvl1pPr>
            <a:lvl2pPr indent="-317500" lvl="1" marL="914400">
              <a:spcBef>
                <a:spcPts val="0"/>
              </a:spcBef>
              <a:spcAft>
                <a:spcPts val="0"/>
              </a:spcAft>
              <a:buSzPts val="1400"/>
              <a:buChar char="○"/>
              <a:defRPr sz="1100"/>
            </a:lvl2pPr>
            <a:lvl3pPr indent="-317500" lvl="2" marL="1371600">
              <a:spcBef>
                <a:spcPts val="0"/>
              </a:spcBef>
              <a:spcAft>
                <a:spcPts val="0"/>
              </a:spcAft>
              <a:buSzPts val="1400"/>
              <a:buChar char="■"/>
              <a:defRPr sz="1100"/>
            </a:lvl3pPr>
            <a:lvl4pPr indent="-317500" lvl="3" marL="1828800">
              <a:spcBef>
                <a:spcPts val="0"/>
              </a:spcBef>
              <a:spcAft>
                <a:spcPts val="0"/>
              </a:spcAft>
              <a:buSzPts val="1400"/>
              <a:buChar char="●"/>
              <a:defRPr sz="1100"/>
            </a:lvl4pPr>
            <a:lvl5pPr indent="-317500" lvl="4" marL="2286000">
              <a:spcBef>
                <a:spcPts val="0"/>
              </a:spcBef>
              <a:spcAft>
                <a:spcPts val="0"/>
              </a:spcAft>
              <a:buSzPts val="1400"/>
              <a:buChar char="○"/>
              <a:defRPr sz="1100"/>
            </a:lvl5pPr>
            <a:lvl6pPr indent="-317500" lvl="5" marL="2743200">
              <a:spcBef>
                <a:spcPts val="0"/>
              </a:spcBef>
              <a:spcAft>
                <a:spcPts val="0"/>
              </a:spcAft>
              <a:buSzPts val="1400"/>
              <a:buChar char="■"/>
              <a:defRPr sz="1100"/>
            </a:lvl6pPr>
            <a:lvl7pPr indent="-317500" lvl="6" marL="3200400">
              <a:spcBef>
                <a:spcPts val="0"/>
              </a:spcBef>
              <a:spcAft>
                <a:spcPts val="0"/>
              </a:spcAft>
              <a:buSzPts val="1400"/>
              <a:buChar char="●"/>
              <a:defRPr sz="1100"/>
            </a:lvl7pPr>
            <a:lvl8pPr indent="-317500" lvl="7" marL="3657600">
              <a:spcBef>
                <a:spcPts val="0"/>
              </a:spcBef>
              <a:spcAft>
                <a:spcPts val="0"/>
              </a:spcAft>
              <a:buSzPts val="1400"/>
              <a:buChar char="○"/>
              <a:defRPr sz="1100"/>
            </a:lvl8pPr>
            <a:lvl9pPr indent="-317500" lvl="8" marL="4114800">
              <a:spcBef>
                <a:spcPts val="0"/>
              </a:spcBef>
              <a:spcAft>
                <a:spcPts val="0"/>
              </a:spcAft>
              <a:buSzPts val="14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4" name="Shape 64"/>
        <p:cNvGrpSpPr/>
        <p:nvPr/>
      </p:nvGrpSpPr>
      <p:grpSpPr>
        <a:xfrm>
          <a:off x="0" y="0"/>
          <a:ext cx="0" cy="0"/>
          <a:chOff x="0" y="0"/>
          <a:chExt cx="0" cy="0"/>
        </a:xfrm>
      </p:grpSpPr>
      <p:sp>
        <p:nvSpPr>
          <p:cNvPr id="65" name="Google Shape;65;gc6f889893_0_0:notes"/>
          <p:cNvSpPr/>
          <p:nvPr>
            <p:ph idx="2" type="sldImg"/>
          </p:nvPr>
        </p:nvSpPr>
        <p:spPr>
          <a:xfrm>
            <a:off x="381188" y="685800"/>
            <a:ext cx="6096300" cy="3429000"/>
          </a:xfrm>
          <a:custGeom>
            <a:rect b="b" l="l" r="r" t="t"/>
            <a:pathLst>
              <a:path extrusionOk="0" h="120000" w="120000">
                <a:moveTo>
                  <a:pt x="0" y="0"/>
                </a:moveTo>
                <a:lnTo>
                  <a:pt x="120000" y="0"/>
                </a:lnTo>
                <a:lnTo>
                  <a:pt x="120000" y="120000"/>
                </a:lnTo>
                <a:lnTo>
                  <a:pt x="0" y="120000"/>
                </a:lnTo>
                <a:close/>
              </a:path>
            </a:pathLst>
          </a:custGeom>
        </p:spPr>
      </p:sp>
      <p:sp>
        <p:nvSpPr>
          <p:cNvPr id="66" name="Google Shape;66;gc6f889893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0" name="Shape 70"/>
        <p:cNvGrpSpPr/>
        <p:nvPr/>
      </p:nvGrpSpPr>
      <p:grpSpPr>
        <a:xfrm>
          <a:off x="0" y="0"/>
          <a:ext cx="0" cy="0"/>
          <a:chOff x="0" y="0"/>
          <a:chExt cx="0" cy="0"/>
        </a:xfrm>
      </p:grpSpPr>
      <p:sp>
        <p:nvSpPr>
          <p:cNvPr id="71" name="Google Shape;71;gc6f889893_0_5:notes"/>
          <p:cNvSpPr/>
          <p:nvPr>
            <p:ph idx="2" type="sldImg"/>
          </p:nvPr>
        </p:nvSpPr>
        <p:spPr>
          <a:xfrm>
            <a:off x="381188" y="685800"/>
            <a:ext cx="6096300" cy="3429000"/>
          </a:xfrm>
          <a:custGeom>
            <a:rect b="b" l="l" r="r" t="t"/>
            <a:pathLst>
              <a:path extrusionOk="0" h="120000" w="120000">
                <a:moveTo>
                  <a:pt x="0" y="0"/>
                </a:moveTo>
                <a:lnTo>
                  <a:pt x="120000" y="0"/>
                </a:lnTo>
                <a:lnTo>
                  <a:pt x="120000" y="120000"/>
                </a:lnTo>
                <a:lnTo>
                  <a:pt x="0" y="120000"/>
                </a:lnTo>
                <a:close/>
              </a:path>
            </a:pathLst>
          </a:custGeom>
        </p:spPr>
      </p:sp>
      <p:sp>
        <p:nvSpPr>
          <p:cNvPr id="72" name="Google Shape;72;gc6f889893_0_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6" name="Shape 76"/>
        <p:cNvGrpSpPr/>
        <p:nvPr/>
      </p:nvGrpSpPr>
      <p:grpSpPr>
        <a:xfrm>
          <a:off x="0" y="0"/>
          <a:ext cx="0" cy="0"/>
          <a:chOff x="0" y="0"/>
          <a:chExt cx="0" cy="0"/>
        </a:xfrm>
      </p:grpSpPr>
      <p:sp>
        <p:nvSpPr>
          <p:cNvPr id="77" name="Google Shape;77;ge6e451edc3_0_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8" name="Google Shape;78;ge6e451edc3_0_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2" name="Shape 82"/>
        <p:cNvGrpSpPr/>
        <p:nvPr/>
      </p:nvGrpSpPr>
      <p:grpSpPr>
        <a:xfrm>
          <a:off x="0" y="0"/>
          <a:ext cx="0" cy="0"/>
          <a:chOff x="0" y="0"/>
          <a:chExt cx="0" cy="0"/>
        </a:xfrm>
      </p:grpSpPr>
      <p:sp>
        <p:nvSpPr>
          <p:cNvPr id="83" name="Google Shape;83;gc6f889893_0_10:notes"/>
          <p:cNvSpPr/>
          <p:nvPr>
            <p:ph idx="2" type="sldImg"/>
          </p:nvPr>
        </p:nvSpPr>
        <p:spPr>
          <a:xfrm>
            <a:off x="381188" y="685800"/>
            <a:ext cx="6096300" cy="3429000"/>
          </a:xfrm>
          <a:custGeom>
            <a:rect b="b" l="l" r="r" t="t"/>
            <a:pathLst>
              <a:path extrusionOk="0" h="120000" w="120000">
                <a:moveTo>
                  <a:pt x="0" y="0"/>
                </a:moveTo>
                <a:lnTo>
                  <a:pt x="120000" y="0"/>
                </a:lnTo>
                <a:lnTo>
                  <a:pt x="120000" y="120000"/>
                </a:lnTo>
                <a:lnTo>
                  <a:pt x="0" y="120000"/>
                </a:lnTo>
                <a:close/>
              </a:path>
            </a:pathLst>
          </a:custGeom>
        </p:spPr>
      </p:sp>
      <p:sp>
        <p:nvSpPr>
          <p:cNvPr id="84" name="Google Shape;84;gc6f889893_0_1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8" name="Shape 108"/>
        <p:cNvGrpSpPr/>
        <p:nvPr/>
      </p:nvGrpSpPr>
      <p:grpSpPr>
        <a:xfrm>
          <a:off x="0" y="0"/>
          <a:ext cx="0" cy="0"/>
          <a:chOff x="0" y="0"/>
          <a:chExt cx="0" cy="0"/>
        </a:xfrm>
      </p:grpSpPr>
      <p:sp>
        <p:nvSpPr>
          <p:cNvPr id="109" name="Google Shape;109;gc6f889893_0_35:notes"/>
          <p:cNvSpPr/>
          <p:nvPr>
            <p:ph idx="2" type="sldImg"/>
          </p:nvPr>
        </p:nvSpPr>
        <p:spPr>
          <a:xfrm>
            <a:off x="381188" y="685800"/>
            <a:ext cx="6096300" cy="3429000"/>
          </a:xfrm>
          <a:custGeom>
            <a:rect b="b" l="l" r="r" t="t"/>
            <a:pathLst>
              <a:path extrusionOk="0" h="120000" w="120000">
                <a:moveTo>
                  <a:pt x="0" y="0"/>
                </a:moveTo>
                <a:lnTo>
                  <a:pt x="120000" y="0"/>
                </a:lnTo>
                <a:lnTo>
                  <a:pt x="120000" y="120000"/>
                </a:lnTo>
                <a:lnTo>
                  <a:pt x="0" y="120000"/>
                </a:lnTo>
                <a:close/>
              </a:path>
            </a:pathLst>
          </a:custGeom>
        </p:spPr>
      </p:sp>
      <p:sp>
        <p:nvSpPr>
          <p:cNvPr id="110" name="Google Shape;110;gc6f889893_0_3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4" name="Shape 114"/>
        <p:cNvGrpSpPr/>
        <p:nvPr/>
      </p:nvGrpSpPr>
      <p:grpSpPr>
        <a:xfrm>
          <a:off x="0" y="0"/>
          <a:ext cx="0" cy="0"/>
          <a:chOff x="0" y="0"/>
          <a:chExt cx="0" cy="0"/>
        </a:xfrm>
      </p:grpSpPr>
      <p:sp>
        <p:nvSpPr>
          <p:cNvPr id="115" name="Google Shape;115;ge6e451edc3_0_2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16" name="Google Shape;116;ge6e451edc3_0_2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0" name="Shape 120"/>
        <p:cNvGrpSpPr/>
        <p:nvPr/>
      </p:nvGrpSpPr>
      <p:grpSpPr>
        <a:xfrm>
          <a:off x="0" y="0"/>
          <a:ext cx="0" cy="0"/>
          <a:chOff x="0" y="0"/>
          <a:chExt cx="0" cy="0"/>
        </a:xfrm>
      </p:grpSpPr>
      <p:sp>
        <p:nvSpPr>
          <p:cNvPr id="121" name="Google Shape;121;gc6f889893_0_40:notes"/>
          <p:cNvSpPr/>
          <p:nvPr>
            <p:ph idx="2" type="sldImg"/>
          </p:nvPr>
        </p:nvSpPr>
        <p:spPr>
          <a:xfrm>
            <a:off x="381188" y="685800"/>
            <a:ext cx="6096300" cy="3429000"/>
          </a:xfrm>
          <a:custGeom>
            <a:rect b="b" l="l" r="r" t="t"/>
            <a:pathLst>
              <a:path extrusionOk="0" h="120000" w="120000">
                <a:moveTo>
                  <a:pt x="0" y="0"/>
                </a:moveTo>
                <a:lnTo>
                  <a:pt x="120000" y="0"/>
                </a:lnTo>
                <a:lnTo>
                  <a:pt x="120000" y="120000"/>
                </a:lnTo>
                <a:lnTo>
                  <a:pt x="0" y="120000"/>
                </a:lnTo>
                <a:close/>
              </a:path>
            </a:pathLst>
          </a:custGeom>
        </p:spPr>
      </p:sp>
      <p:sp>
        <p:nvSpPr>
          <p:cNvPr id="122" name="Google Shape;122;gc6f889893_0_4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6" name="Shape 126"/>
        <p:cNvGrpSpPr/>
        <p:nvPr/>
      </p:nvGrpSpPr>
      <p:grpSpPr>
        <a:xfrm>
          <a:off x="0" y="0"/>
          <a:ext cx="0" cy="0"/>
          <a:chOff x="0" y="0"/>
          <a:chExt cx="0" cy="0"/>
        </a:xfrm>
      </p:grpSpPr>
      <p:sp>
        <p:nvSpPr>
          <p:cNvPr id="127" name="Google Shape;127;ge6e451edc3_0_2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28" name="Google Shape;128;ge6e451edc3_0_2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2" name="Shape 132"/>
        <p:cNvGrpSpPr/>
        <p:nvPr/>
      </p:nvGrpSpPr>
      <p:grpSpPr>
        <a:xfrm>
          <a:off x="0" y="0"/>
          <a:ext cx="0" cy="0"/>
          <a:chOff x="0" y="0"/>
          <a:chExt cx="0" cy="0"/>
        </a:xfrm>
      </p:grpSpPr>
      <p:sp>
        <p:nvSpPr>
          <p:cNvPr id="133" name="Google Shape;133;ge6e451edc3_0_3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34" name="Google Shape;134;ge6e451edc3_0_3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p:nvPr/>
        </p:nvSpPr>
        <p:spPr>
          <a:xfrm>
            <a:off x="586721" y="0"/>
            <a:ext cx="7970700" cy="66600"/>
          </a:xfrm>
          <a:prstGeom prst="rect">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 name="Google Shape;11;p2"/>
          <p:cNvSpPr/>
          <p:nvPr/>
        </p:nvSpPr>
        <p:spPr>
          <a:xfrm>
            <a:off x="586721" y="5076900"/>
            <a:ext cx="7970700" cy="66600"/>
          </a:xfrm>
          <a:prstGeom prst="rect">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cxnSp>
        <p:nvCxnSpPr>
          <p:cNvPr id="12" name="Google Shape;12;p2"/>
          <p:cNvCxnSpPr/>
          <p:nvPr/>
        </p:nvCxnSpPr>
        <p:spPr>
          <a:xfrm>
            <a:off x="733219" y="2235351"/>
            <a:ext cx="385200" cy="0"/>
          </a:xfrm>
          <a:prstGeom prst="straightConnector1">
            <a:avLst/>
          </a:prstGeom>
          <a:noFill/>
          <a:ln cap="flat" cmpd="sng" w="28575">
            <a:solidFill>
              <a:schemeClr val="dk1"/>
            </a:solidFill>
            <a:prstDash val="solid"/>
            <a:round/>
            <a:headEnd len="sm" w="sm" type="none"/>
            <a:tailEnd len="sm" w="sm" type="none"/>
          </a:ln>
        </p:spPr>
      </p:cxnSp>
      <p:sp>
        <p:nvSpPr>
          <p:cNvPr id="13" name="Google Shape;13;p2"/>
          <p:cNvSpPr txBox="1"/>
          <p:nvPr>
            <p:ph type="ctrTitle"/>
          </p:nvPr>
        </p:nvSpPr>
        <p:spPr>
          <a:xfrm>
            <a:off x="630600" y="136800"/>
            <a:ext cx="7893000" cy="1853700"/>
          </a:xfrm>
          <a:prstGeom prst="rect">
            <a:avLst/>
          </a:prstGeom>
        </p:spPr>
        <p:txBody>
          <a:bodyPr anchorCtr="0" anchor="b" bIns="91425" lIns="91425" spcFirstLastPara="1" rIns="91425" wrap="square" tIns="91425">
            <a:noAutofit/>
          </a:bodyPr>
          <a:lstStyle>
            <a:lvl1pPr lvl="0">
              <a:spcBef>
                <a:spcPts val="1000"/>
              </a:spcBef>
              <a:spcAft>
                <a:spcPts val="0"/>
              </a:spcAft>
              <a:buSzPts val="4800"/>
              <a:buNone/>
              <a:defRPr sz="4800"/>
            </a:lvl1pPr>
            <a:lvl2pPr lvl="1">
              <a:spcBef>
                <a:spcPts val="1000"/>
              </a:spcBef>
              <a:spcAft>
                <a:spcPts val="0"/>
              </a:spcAft>
              <a:buSzPts val="4800"/>
              <a:buNone/>
              <a:defRPr sz="4800"/>
            </a:lvl2pPr>
            <a:lvl3pPr lvl="2">
              <a:spcBef>
                <a:spcPts val="1000"/>
              </a:spcBef>
              <a:spcAft>
                <a:spcPts val="0"/>
              </a:spcAft>
              <a:buSzPts val="4800"/>
              <a:buNone/>
              <a:defRPr sz="4800"/>
            </a:lvl3pPr>
            <a:lvl4pPr lvl="3">
              <a:spcBef>
                <a:spcPts val="1000"/>
              </a:spcBef>
              <a:spcAft>
                <a:spcPts val="0"/>
              </a:spcAft>
              <a:buSzPts val="4800"/>
              <a:buNone/>
              <a:defRPr sz="4800"/>
            </a:lvl4pPr>
            <a:lvl5pPr lvl="4">
              <a:spcBef>
                <a:spcPts val="1000"/>
              </a:spcBef>
              <a:spcAft>
                <a:spcPts val="0"/>
              </a:spcAft>
              <a:buSzPts val="4800"/>
              <a:buNone/>
              <a:defRPr sz="4800"/>
            </a:lvl5pPr>
            <a:lvl6pPr lvl="5">
              <a:spcBef>
                <a:spcPts val="1000"/>
              </a:spcBef>
              <a:spcAft>
                <a:spcPts val="0"/>
              </a:spcAft>
              <a:buSzPts val="4800"/>
              <a:buNone/>
              <a:defRPr sz="4800"/>
            </a:lvl6pPr>
            <a:lvl7pPr lvl="6">
              <a:spcBef>
                <a:spcPts val="1000"/>
              </a:spcBef>
              <a:spcAft>
                <a:spcPts val="0"/>
              </a:spcAft>
              <a:buSzPts val="4800"/>
              <a:buNone/>
              <a:defRPr sz="4800"/>
            </a:lvl7pPr>
            <a:lvl8pPr lvl="7">
              <a:spcBef>
                <a:spcPts val="1000"/>
              </a:spcBef>
              <a:spcAft>
                <a:spcPts val="0"/>
              </a:spcAft>
              <a:buSzPts val="4800"/>
              <a:buNone/>
              <a:defRPr sz="4800"/>
            </a:lvl8pPr>
            <a:lvl9pPr lvl="8">
              <a:spcBef>
                <a:spcPts val="1000"/>
              </a:spcBef>
              <a:spcAft>
                <a:spcPts val="0"/>
              </a:spcAft>
              <a:buSzPts val="4800"/>
              <a:buNone/>
              <a:defRPr sz="4800"/>
            </a:lvl9pPr>
          </a:lstStyle>
          <a:p/>
        </p:txBody>
      </p:sp>
      <p:sp>
        <p:nvSpPr>
          <p:cNvPr id="14" name="Google Shape;14;p2"/>
          <p:cNvSpPr txBox="1"/>
          <p:nvPr>
            <p:ph idx="1" type="subTitle"/>
          </p:nvPr>
        </p:nvSpPr>
        <p:spPr>
          <a:xfrm>
            <a:off x="630600" y="3228375"/>
            <a:ext cx="7893000" cy="1274100"/>
          </a:xfrm>
          <a:prstGeom prst="rect">
            <a:avLst/>
          </a:prstGeom>
        </p:spPr>
        <p:txBody>
          <a:bodyPr anchorCtr="0" anchor="b" bIns="91425" lIns="91425" spcFirstLastPara="1" rIns="91425" wrap="square" tIns="91425">
            <a:noAutofit/>
          </a:bodyPr>
          <a:lstStyle>
            <a:lvl1pPr lvl="0">
              <a:lnSpc>
                <a:spcPct val="100000"/>
              </a:lnSpc>
              <a:spcBef>
                <a:spcPts val="1000"/>
              </a:spcBef>
              <a:spcAft>
                <a:spcPts val="0"/>
              </a:spcAft>
              <a:buClr>
                <a:schemeClr val="accent6"/>
              </a:buClr>
              <a:buSzPts val="2400"/>
              <a:buNone/>
              <a:defRPr sz="2400">
                <a:solidFill>
                  <a:schemeClr val="accent6"/>
                </a:solidFill>
              </a:defRPr>
            </a:lvl1pPr>
            <a:lvl2pPr lvl="1">
              <a:lnSpc>
                <a:spcPct val="100000"/>
              </a:lnSpc>
              <a:spcBef>
                <a:spcPts val="1000"/>
              </a:spcBef>
              <a:spcAft>
                <a:spcPts val="0"/>
              </a:spcAft>
              <a:buClr>
                <a:schemeClr val="accent6"/>
              </a:buClr>
              <a:buSzPts val="2400"/>
              <a:buNone/>
              <a:defRPr sz="2400">
                <a:solidFill>
                  <a:schemeClr val="accent6"/>
                </a:solidFill>
              </a:defRPr>
            </a:lvl2pPr>
            <a:lvl3pPr lvl="2">
              <a:lnSpc>
                <a:spcPct val="100000"/>
              </a:lnSpc>
              <a:spcBef>
                <a:spcPts val="1000"/>
              </a:spcBef>
              <a:spcAft>
                <a:spcPts val="0"/>
              </a:spcAft>
              <a:buClr>
                <a:schemeClr val="accent6"/>
              </a:buClr>
              <a:buSzPts val="2400"/>
              <a:buNone/>
              <a:defRPr sz="2400">
                <a:solidFill>
                  <a:schemeClr val="accent6"/>
                </a:solidFill>
              </a:defRPr>
            </a:lvl3pPr>
            <a:lvl4pPr lvl="3">
              <a:lnSpc>
                <a:spcPct val="100000"/>
              </a:lnSpc>
              <a:spcBef>
                <a:spcPts val="1000"/>
              </a:spcBef>
              <a:spcAft>
                <a:spcPts val="0"/>
              </a:spcAft>
              <a:buClr>
                <a:schemeClr val="accent6"/>
              </a:buClr>
              <a:buSzPts val="2400"/>
              <a:buNone/>
              <a:defRPr sz="2400">
                <a:solidFill>
                  <a:schemeClr val="accent6"/>
                </a:solidFill>
              </a:defRPr>
            </a:lvl4pPr>
            <a:lvl5pPr lvl="4">
              <a:lnSpc>
                <a:spcPct val="100000"/>
              </a:lnSpc>
              <a:spcBef>
                <a:spcPts val="1000"/>
              </a:spcBef>
              <a:spcAft>
                <a:spcPts val="0"/>
              </a:spcAft>
              <a:buClr>
                <a:schemeClr val="accent6"/>
              </a:buClr>
              <a:buSzPts val="2400"/>
              <a:buNone/>
              <a:defRPr sz="2400">
                <a:solidFill>
                  <a:schemeClr val="accent6"/>
                </a:solidFill>
              </a:defRPr>
            </a:lvl5pPr>
            <a:lvl6pPr lvl="5">
              <a:lnSpc>
                <a:spcPct val="100000"/>
              </a:lnSpc>
              <a:spcBef>
                <a:spcPts val="1000"/>
              </a:spcBef>
              <a:spcAft>
                <a:spcPts val="0"/>
              </a:spcAft>
              <a:buClr>
                <a:schemeClr val="accent6"/>
              </a:buClr>
              <a:buSzPts val="2400"/>
              <a:buNone/>
              <a:defRPr sz="2400">
                <a:solidFill>
                  <a:schemeClr val="accent6"/>
                </a:solidFill>
              </a:defRPr>
            </a:lvl6pPr>
            <a:lvl7pPr lvl="6">
              <a:lnSpc>
                <a:spcPct val="100000"/>
              </a:lnSpc>
              <a:spcBef>
                <a:spcPts val="1000"/>
              </a:spcBef>
              <a:spcAft>
                <a:spcPts val="0"/>
              </a:spcAft>
              <a:buClr>
                <a:schemeClr val="accent6"/>
              </a:buClr>
              <a:buSzPts val="2400"/>
              <a:buNone/>
              <a:defRPr sz="2400">
                <a:solidFill>
                  <a:schemeClr val="accent6"/>
                </a:solidFill>
              </a:defRPr>
            </a:lvl7pPr>
            <a:lvl8pPr lvl="7">
              <a:lnSpc>
                <a:spcPct val="100000"/>
              </a:lnSpc>
              <a:spcBef>
                <a:spcPts val="1000"/>
              </a:spcBef>
              <a:spcAft>
                <a:spcPts val="0"/>
              </a:spcAft>
              <a:buClr>
                <a:schemeClr val="accent6"/>
              </a:buClr>
              <a:buSzPts val="2400"/>
              <a:buNone/>
              <a:defRPr sz="2400">
                <a:solidFill>
                  <a:schemeClr val="accent6"/>
                </a:solidFill>
              </a:defRPr>
            </a:lvl8pPr>
            <a:lvl9pPr lvl="8">
              <a:lnSpc>
                <a:spcPct val="100000"/>
              </a:lnSpc>
              <a:spcBef>
                <a:spcPts val="1000"/>
              </a:spcBef>
              <a:spcAft>
                <a:spcPts val="0"/>
              </a:spcAft>
              <a:buClr>
                <a:schemeClr val="accent6"/>
              </a:buClr>
              <a:buSzPts val="2400"/>
              <a:buNone/>
              <a:defRPr sz="2400">
                <a:solidFill>
                  <a:schemeClr val="accent6"/>
                </a:solidFill>
              </a:defRPr>
            </a:lvl9pPr>
          </a:lstStyle>
          <a:p/>
        </p:txBody>
      </p:sp>
      <p:sp>
        <p:nvSpPr>
          <p:cNvPr id="15" name="Google Shape;15;p2"/>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56" name="Shape 56"/>
        <p:cNvGrpSpPr/>
        <p:nvPr/>
      </p:nvGrpSpPr>
      <p:grpSpPr>
        <a:xfrm>
          <a:off x="0" y="0"/>
          <a:ext cx="0" cy="0"/>
          <a:chOff x="0" y="0"/>
          <a:chExt cx="0" cy="0"/>
        </a:xfrm>
      </p:grpSpPr>
      <p:sp>
        <p:nvSpPr>
          <p:cNvPr id="57" name="Google Shape;57;p11"/>
          <p:cNvSpPr/>
          <p:nvPr/>
        </p:nvSpPr>
        <p:spPr>
          <a:xfrm>
            <a:off x="586721" y="0"/>
            <a:ext cx="7970700" cy="66600"/>
          </a:xfrm>
          <a:prstGeom prst="rect">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8" name="Google Shape;58;p11"/>
          <p:cNvSpPr/>
          <p:nvPr/>
        </p:nvSpPr>
        <p:spPr>
          <a:xfrm>
            <a:off x="586721" y="5076900"/>
            <a:ext cx="7970700" cy="66600"/>
          </a:xfrm>
          <a:prstGeom prst="rect">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9" name="Google Shape;59;p11"/>
          <p:cNvSpPr txBox="1"/>
          <p:nvPr>
            <p:ph hasCustomPrompt="1" type="title"/>
          </p:nvPr>
        </p:nvSpPr>
        <p:spPr>
          <a:xfrm>
            <a:off x="586725" y="1353788"/>
            <a:ext cx="7970700" cy="1538400"/>
          </a:xfrm>
          <a:prstGeom prst="rect">
            <a:avLst/>
          </a:prstGeom>
        </p:spPr>
        <p:txBody>
          <a:bodyPr anchorCtr="0" anchor="ctr" bIns="91425" lIns="91425" spcFirstLastPara="1" rIns="91425" wrap="square" tIns="91425">
            <a:noAutofit/>
          </a:bodyPr>
          <a:lstStyle>
            <a:lvl1pPr lvl="0" algn="ctr">
              <a:spcBef>
                <a:spcPts val="0"/>
              </a:spcBef>
              <a:spcAft>
                <a:spcPts val="0"/>
              </a:spcAft>
              <a:buClr>
                <a:schemeClr val="accent6"/>
              </a:buClr>
              <a:buSzPts val="10800"/>
              <a:buNone/>
              <a:defRPr sz="10800">
                <a:solidFill>
                  <a:schemeClr val="accent6"/>
                </a:solidFill>
              </a:defRPr>
            </a:lvl1pPr>
            <a:lvl2pPr lvl="1" algn="ctr">
              <a:spcBef>
                <a:spcPts val="0"/>
              </a:spcBef>
              <a:spcAft>
                <a:spcPts val="0"/>
              </a:spcAft>
              <a:buClr>
                <a:schemeClr val="accent6"/>
              </a:buClr>
              <a:buSzPts val="10800"/>
              <a:buNone/>
              <a:defRPr sz="10800">
                <a:solidFill>
                  <a:schemeClr val="accent6"/>
                </a:solidFill>
              </a:defRPr>
            </a:lvl2pPr>
            <a:lvl3pPr lvl="2" algn="ctr">
              <a:spcBef>
                <a:spcPts val="0"/>
              </a:spcBef>
              <a:spcAft>
                <a:spcPts val="0"/>
              </a:spcAft>
              <a:buClr>
                <a:schemeClr val="accent6"/>
              </a:buClr>
              <a:buSzPts val="10800"/>
              <a:buNone/>
              <a:defRPr sz="10800">
                <a:solidFill>
                  <a:schemeClr val="accent6"/>
                </a:solidFill>
              </a:defRPr>
            </a:lvl3pPr>
            <a:lvl4pPr lvl="3" algn="ctr">
              <a:spcBef>
                <a:spcPts val="0"/>
              </a:spcBef>
              <a:spcAft>
                <a:spcPts val="0"/>
              </a:spcAft>
              <a:buClr>
                <a:schemeClr val="accent6"/>
              </a:buClr>
              <a:buSzPts val="10800"/>
              <a:buNone/>
              <a:defRPr sz="10800">
                <a:solidFill>
                  <a:schemeClr val="accent6"/>
                </a:solidFill>
              </a:defRPr>
            </a:lvl4pPr>
            <a:lvl5pPr lvl="4" algn="ctr">
              <a:spcBef>
                <a:spcPts val="0"/>
              </a:spcBef>
              <a:spcAft>
                <a:spcPts val="0"/>
              </a:spcAft>
              <a:buClr>
                <a:schemeClr val="accent6"/>
              </a:buClr>
              <a:buSzPts val="10800"/>
              <a:buNone/>
              <a:defRPr sz="10800">
                <a:solidFill>
                  <a:schemeClr val="accent6"/>
                </a:solidFill>
              </a:defRPr>
            </a:lvl5pPr>
            <a:lvl6pPr lvl="5" algn="ctr">
              <a:spcBef>
                <a:spcPts val="0"/>
              </a:spcBef>
              <a:spcAft>
                <a:spcPts val="0"/>
              </a:spcAft>
              <a:buClr>
                <a:schemeClr val="accent6"/>
              </a:buClr>
              <a:buSzPts val="10800"/>
              <a:buNone/>
              <a:defRPr sz="10800">
                <a:solidFill>
                  <a:schemeClr val="accent6"/>
                </a:solidFill>
              </a:defRPr>
            </a:lvl6pPr>
            <a:lvl7pPr lvl="6" algn="ctr">
              <a:spcBef>
                <a:spcPts val="0"/>
              </a:spcBef>
              <a:spcAft>
                <a:spcPts val="0"/>
              </a:spcAft>
              <a:buClr>
                <a:schemeClr val="accent6"/>
              </a:buClr>
              <a:buSzPts val="10800"/>
              <a:buNone/>
              <a:defRPr sz="10800">
                <a:solidFill>
                  <a:schemeClr val="accent6"/>
                </a:solidFill>
              </a:defRPr>
            </a:lvl7pPr>
            <a:lvl8pPr lvl="7" algn="ctr">
              <a:spcBef>
                <a:spcPts val="0"/>
              </a:spcBef>
              <a:spcAft>
                <a:spcPts val="0"/>
              </a:spcAft>
              <a:buClr>
                <a:schemeClr val="accent6"/>
              </a:buClr>
              <a:buSzPts val="10800"/>
              <a:buNone/>
              <a:defRPr sz="10800">
                <a:solidFill>
                  <a:schemeClr val="accent6"/>
                </a:solidFill>
              </a:defRPr>
            </a:lvl8pPr>
            <a:lvl9pPr lvl="8" algn="ctr">
              <a:spcBef>
                <a:spcPts val="0"/>
              </a:spcBef>
              <a:spcAft>
                <a:spcPts val="0"/>
              </a:spcAft>
              <a:buClr>
                <a:schemeClr val="accent6"/>
              </a:buClr>
              <a:buSzPts val="10800"/>
              <a:buNone/>
              <a:defRPr sz="10800">
                <a:solidFill>
                  <a:schemeClr val="accent6"/>
                </a:solidFill>
              </a:defRPr>
            </a:lvl9pPr>
          </a:lstStyle>
          <a:p>
            <a:r>
              <a:t>xx%</a:t>
            </a:r>
          </a:p>
        </p:txBody>
      </p:sp>
      <p:sp>
        <p:nvSpPr>
          <p:cNvPr id="60" name="Google Shape;60;p11"/>
          <p:cNvSpPr txBox="1"/>
          <p:nvPr>
            <p:ph idx="1" type="body"/>
          </p:nvPr>
        </p:nvSpPr>
        <p:spPr>
          <a:xfrm>
            <a:off x="586725" y="2968388"/>
            <a:ext cx="7970700" cy="1071600"/>
          </a:xfrm>
          <a:prstGeom prst="rect">
            <a:avLst/>
          </a:prstGeom>
        </p:spPr>
        <p:txBody>
          <a:bodyPr anchorCtr="0" anchor="t" bIns="91425" lIns="91425" spcFirstLastPara="1" rIns="91425" wrap="square" tIns="91425">
            <a:noAutofit/>
          </a:bodyPr>
          <a:lstStyle>
            <a:lvl1pPr indent="-342900" lvl="0" marL="457200" algn="ctr">
              <a:spcBef>
                <a:spcPts val="0"/>
              </a:spcBef>
              <a:spcAft>
                <a:spcPts val="0"/>
              </a:spcAft>
              <a:buSzPts val="1800"/>
              <a:buChar char="●"/>
              <a:defRPr/>
            </a:lvl1pPr>
            <a:lvl2pPr indent="-317500" lvl="1" marL="914400" algn="ctr">
              <a:spcBef>
                <a:spcPts val="1600"/>
              </a:spcBef>
              <a:spcAft>
                <a:spcPts val="0"/>
              </a:spcAft>
              <a:buSzPts val="1400"/>
              <a:buChar char="○"/>
              <a:defRPr/>
            </a:lvl2pPr>
            <a:lvl3pPr indent="-317500" lvl="2" marL="1371600" algn="ctr">
              <a:spcBef>
                <a:spcPts val="1600"/>
              </a:spcBef>
              <a:spcAft>
                <a:spcPts val="0"/>
              </a:spcAft>
              <a:buSzPts val="1400"/>
              <a:buChar char="■"/>
              <a:defRPr/>
            </a:lvl3pPr>
            <a:lvl4pPr indent="-317500" lvl="3" marL="1828800" algn="ctr">
              <a:spcBef>
                <a:spcPts val="1600"/>
              </a:spcBef>
              <a:spcAft>
                <a:spcPts val="0"/>
              </a:spcAft>
              <a:buSzPts val="1400"/>
              <a:buChar char="●"/>
              <a:defRPr/>
            </a:lvl4pPr>
            <a:lvl5pPr indent="-317500" lvl="4" marL="2286000" algn="ctr">
              <a:spcBef>
                <a:spcPts val="1600"/>
              </a:spcBef>
              <a:spcAft>
                <a:spcPts val="0"/>
              </a:spcAft>
              <a:buSzPts val="1400"/>
              <a:buChar char="○"/>
              <a:defRPr/>
            </a:lvl5pPr>
            <a:lvl6pPr indent="-317500" lvl="5" marL="2743200" algn="ctr">
              <a:spcBef>
                <a:spcPts val="1600"/>
              </a:spcBef>
              <a:spcAft>
                <a:spcPts val="0"/>
              </a:spcAft>
              <a:buSzPts val="1400"/>
              <a:buChar char="■"/>
              <a:defRPr/>
            </a:lvl6pPr>
            <a:lvl7pPr indent="-317500" lvl="6" marL="3200400" algn="ctr">
              <a:spcBef>
                <a:spcPts val="1600"/>
              </a:spcBef>
              <a:spcAft>
                <a:spcPts val="0"/>
              </a:spcAft>
              <a:buSzPts val="1400"/>
              <a:buChar char="●"/>
              <a:defRPr/>
            </a:lvl7pPr>
            <a:lvl8pPr indent="-317500" lvl="7" marL="3657600" algn="ctr">
              <a:spcBef>
                <a:spcPts val="1600"/>
              </a:spcBef>
              <a:spcAft>
                <a:spcPts val="0"/>
              </a:spcAft>
              <a:buSzPts val="1400"/>
              <a:buChar char="○"/>
              <a:defRPr/>
            </a:lvl8pPr>
            <a:lvl9pPr indent="-317500" lvl="8" marL="4114800" algn="ctr">
              <a:spcBef>
                <a:spcPts val="1600"/>
              </a:spcBef>
              <a:spcAft>
                <a:spcPts val="1600"/>
              </a:spcAft>
              <a:buSzPts val="1400"/>
              <a:buChar char="■"/>
              <a:defRPr/>
            </a:lvl9pPr>
          </a:lstStyle>
          <a:p/>
        </p:txBody>
      </p:sp>
      <p:sp>
        <p:nvSpPr>
          <p:cNvPr id="61" name="Google Shape;61;p11"/>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62" name="Shape 62"/>
        <p:cNvGrpSpPr/>
        <p:nvPr/>
      </p:nvGrpSpPr>
      <p:grpSpPr>
        <a:xfrm>
          <a:off x="0" y="0"/>
          <a:ext cx="0" cy="0"/>
          <a:chOff x="0" y="0"/>
          <a:chExt cx="0" cy="0"/>
        </a:xfrm>
      </p:grpSpPr>
      <p:sp>
        <p:nvSpPr>
          <p:cNvPr id="63" name="Google Shape;63;p12"/>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6" name="Shape 16"/>
        <p:cNvGrpSpPr/>
        <p:nvPr/>
      </p:nvGrpSpPr>
      <p:grpSpPr>
        <a:xfrm>
          <a:off x="0" y="0"/>
          <a:ext cx="0" cy="0"/>
          <a:chOff x="0" y="0"/>
          <a:chExt cx="0" cy="0"/>
        </a:xfrm>
      </p:grpSpPr>
      <p:sp>
        <p:nvSpPr>
          <p:cNvPr id="17" name="Google Shape;17;p3"/>
          <p:cNvSpPr/>
          <p:nvPr/>
        </p:nvSpPr>
        <p:spPr>
          <a:xfrm>
            <a:off x="586721" y="5076900"/>
            <a:ext cx="7970700" cy="66600"/>
          </a:xfrm>
          <a:prstGeom prst="rect">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 name="Google Shape;18;p3"/>
          <p:cNvSpPr/>
          <p:nvPr/>
        </p:nvSpPr>
        <p:spPr>
          <a:xfrm>
            <a:off x="586721" y="0"/>
            <a:ext cx="7970700" cy="66600"/>
          </a:xfrm>
          <a:prstGeom prst="rect">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 name="Google Shape;19;p3"/>
          <p:cNvSpPr txBox="1"/>
          <p:nvPr>
            <p:ph type="title"/>
          </p:nvPr>
        </p:nvSpPr>
        <p:spPr>
          <a:xfrm>
            <a:off x="509550" y="1921350"/>
            <a:ext cx="8124900" cy="1300800"/>
          </a:xfrm>
          <a:prstGeom prst="rect">
            <a:avLst/>
          </a:prstGeom>
        </p:spPr>
        <p:txBody>
          <a:bodyPr anchorCtr="0" anchor="ctr" bIns="91425" lIns="91425" spcFirstLastPara="1" rIns="91425" wrap="square" tIns="91425">
            <a:no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
        <p:nvSpPr>
          <p:cNvPr id="20" name="Google Shape;20;p3"/>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21" name="Shape 21"/>
        <p:cNvGrpSpPr/>
        <p:nvPr/>
      </p:nvGrpSpPr>
      <p:grpSpPr>
        <a:xfrm>
          <a:off x="0" y="0"/>
          <a:ext cx="0" cy="0"/>
          <a:chOff x="0" y="0"/>
          <a:chExt cx="0" cy="0"/>
        </a:xfrm>
      </p:grpSpPr>
      <p:sp>
        <p:nvSpPr>
          <p:cNvPr id="22" name="Google Shape;22;p4"/>
          <p:cNvSpPr/>
          <p:nvPr/>
        </p:nvSpPr>
        <p:spPr>
          <a:xfrm>
            <a:off x="-125" y="5045700"/>
            <a:ext cx="9144000" cy="97800"/>
          </a:xfrm>
          <a:prstGeom prst="rect">
            <a:avLst/>
          </a:pr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cxnSp>
        <p:nvCxnSpPr>
          <p:cNvPr id="23" name="Google Shape;23;p4"/>
          <p:cNvCxnSpPr/>
          <p:nvPr/>
        </p:nvCxnSpPr>
        <p:spPr>
          <a:xfrm>
            <a:off x="419425" y="1154195"/>
            <a:ext cx="385200" cy="0"/>
          </a:xfrm>
          <a:prstGeom prst="straightConnector1">
            <a:avLst/>
          </a:prstGeom>
          <a:noFill/>
          <a:ln cap="flat" cmpd="sng" w="28575">
            <a:solidFill>
              <a:schemeClr val="dk1"/>
            </a:solidFill>
            <a:prstDash val="solid"/>
            <a:round/>
            <a:headEnd len="sm" w="sm" type="none"/>
            <a:tailEnd len="sm" w="sm" type="none"/>
          </a:ln>
        </p:spPr>
      </p:cxnSp>
      <p:sp>
        <p:nvSpPr>
          <p:cNvPr id="24" name="Google Shape;24;p4"/>
          <p:cNvSpPr txBox="1"/>
          <p:nvPr>
            <p:ph type="title"/>
          </p:nvPr>
        </p:nvSpPr>
        <p:spPr>
          <a:xfrm>
            <a:off x="311700" y="372725"/>
            <a:ext cx="8520600" cy="645000"/>
          </a:xfrm>
          <a:prstGeom prst="rect">
            <a:avLst/>
          </a:prstGeom>
        </p:spPr>
        <p:txBody>
          <a:bodyPr anchorCtr="0" anchor="t" bIns="91425" lIns="91425" spcFirstLastPara="1" rIns="91425" wrap="square" tIns="91425">
            <a:noAutofit/>
          </a:bodyPr>
          <a:lstStyle>
            <a:lvl1pPr lvl="0">
              <a:spcBef>
                <a:spcPts val="0"/>
              </a:spcBef>
              <a:spcAft>
                <a:spcPts val="0"/>
              </a:spcAft>
              <a:buSzPts val="3200"/>
              <a:buNone/>
              <a:defRPr/>
            </a:lvl1pPr>
            <a:lvl2pPr lvl="1">
              <a:spcBef>
                <a:spcPts val="0"/>
              </a:spcBef>
              <a:spcAft>
                <a:spcPts val="0"/>
              </a:spcAft>
              <a:buSzPts val="3200"/>
              <a:buNone/>
              <a:defRPr/>
            </a:lvl2pPr>
            <a:lvl3pPr lvl="2">
              <a:spcBef>
                <a:spcPts val="0"/>
              </a:spcBef>
              <a:spcAft>
                <a:spcPts val="0"/>
              </a:spcAft>
              <a:buSzPts val="3200"/>
              <a:buNone/>
              <a:defRPr/>
            </a:lvl3pPr>
            <a:lvl4pPr lvl="3">
              <a:spcBef>
                <a:spcPts val="0"/>
              </a:spcBef>
              <a:spcAft>
                <a:spcPts val="0"/>
              </a:spcAft>
              <a:buSzPts val="3200"/>
              <a:buNone/>
              <a:defRPr/>
            </a:lvl4pPr>
            <a:lvl5pPr lvl="4">
              <a:spcBef>
                <a:spcPts val="0"/>
              </a:spcBef>
              <a:spcAft>
                <a:spcPts val="0"/>
              </a:spcAft>
              <a:buSzPts val="3200"/>
              <a:buNone/>
              <a:defRPr/>
            </a:lvl5pPr>
            <a:lvl6pPr lvl="5">
              <a:spcBef>
                <a:spcPts val="0"/>
              </a:spcBef>
              <a:spcAft>
                <a:spcPts val="0"/>
              </a:spcAft>
              <a:buSzPts val="3200"/>
              <a:buNone/>
              <a:defRPr/>
            </a:lvl6pPr>
            <a:lvl7pPr lvl="6">
              <a:spcBef>
                <a:spcPts val="0"/>
              </a:spcBef>
              <a:spcAft>
                <a:spcPts val="0"/>
              </a:spcAft>
              <a:buSzPts val="3200"/>
              <a:buNone/>
              <a:defRPr/>
            </a:lvl7pPr>
            <a:lvl8pPr lvl="7">
              <a:spcBef>
                <a:spcPts val="0"/>
              </a:spcBef>
              <a:spcAft>
                <a:spcPts val="0"/>
              </a:spcAft>
              <a:buSzPts val="3200"/>
              <a:buNone/>
              <a:defRPr/>
            </a:lvl8pPr>
            <a:lvl9pPr lvl="8">
              <a:spcBef>
                <a:spcPts val="0"/>
              </a:spcBef>
              <a:spcAft>
                <a:spcPts val="0"/>
              </a:spcAft>
              <a:buSzPts val="3200"/>
              <a:buNone/>
              <a:defRPr/>
            </a:lvl9pPr>
          </a:lstStyle>
          <a:p/>
        </p:txBody>
      </p:sp>
      <p:sp>
        <p:nvSpPr>
          <p:cNvPr id="25" name="Google Shape;25;p4"/>
          <p:cNvSpPr txBox="1"/>
          <p:nvPr>
            <p:ph idx="1" type="body"/>
          </p:nvPr>
        </p:nvSpPr>
        <p:spPr>
          <a:xfrm>
            <a:off x="311700" y="1417800"/>
            <a:ext cx="8520600" cy="3150900"/>
          </a:xfrm>
          <a:prstGeom prst="rect">
            <a:avLst/>
          </a:prstGeom>
        </p:spPr>
        <p:txBody>
          <a:bodyPr anchorCtr="0" anchor="t" bIns="91425" lIns="91425" spcFirstLastPara="1" rIns="91425" wrap="square" tIns="91425">
            <a:noAutofit/>
          </a:bodyPr>
          <a:lstStyle>
            <a:lvl1pPr indent="-342900" lvl="0" marL="457200">
              <a:spcBef>
                <a:spcPts val="0"/>
              </a:spcBef>
              <a:spcAft>
                <a:spcPts val="0"/>
              </a:spcAft>
              <a:buSzPts val="1800"/>
              <a:buChar char="●"/>
              <a:defRPr/>
            </a:lvl1pPr>
            <a:lvl2pPr indent="-317500" lvl="1" marL="914400">
              <a:spcBef>
                <a:spcPts val="1600"/>
              </a:spcBef>
              <a:spcAft>
                <a:spcPts val="0"/>
              </a:spcAft>
              <a:buSzPts val="1400"/>
              <a:buChar char="○"/>
              <a:defRPr/>
            </a:lvl2pPr>
            <a:lvl3pPr indent="-317500" lvl="2" marL="1371600">
              <a:spcBef>
                <a:spcPts val="1600"/>
              </a:spcBef>
              <a:spcAft>
                <a:spcPts val="0"/>
              </a:spcAft>
              <a:buSzPts val="1400"/>
              <a:buChar char="■"/>
              <a:defRPr/>
            </a:lvl3pPr>
            <a:lvl4pPr indent="-317500" lvl="3" marL="1828800">
              <a:spcBef>
                <a:spcPts val="1600"/>
              </a:spcBef>
              <a:spcAft>
                <a:spcPts val="0"/>
              </a:spcAft>
              <a:buSzPts val="1400"/>
              <a:buChar char="●"/>
              <a:defRPr/>
            </a:lvl4pPr>
            <a:lvl5pPr indent="-317500" lvl="4" marL="2286000">
              <a:spcBef>
                <a:spcPts val="1600"/>
              </a:spcBef>
              <a:spcAft>
                <a:spcPts val="0"/>
              </a:spcAft>
              <a:buSzPts val="1400"/>
              <a:buChar char="○"/>
              <a:defRPr/>
            </a:lvl5pPr>
            <a:lvl6pPr indent="-317500" lvl="5" marL="2743200">
              <a:spcBef>
                <a:spcPts val="1600"/>
              </a:spcBef>
              <a:spcAft>
                <a:spcPts val="0"/>
              </a:spcAft>
              <a:buSzPts val="1400"/>
              <a:buChar char="■"/>
              <a:defRPr/>
            </a:lvl6pPr>
            <a:lvl7pPr indent="-317500" lvl="6" marL="3200400">
              <a:spcBef>
                <a:spcPts val="1600"/>
              </a:spcBef>
              <a:spcAft>
                <a:spcPts val="0"/>
              </a:spcAft>
              <a:buSzPts val="1400"/>
              <a:buChar char="●"/>
              <a:defRPr/>
            </a:lvl7pPr>
            <a:lvl8pPr indent="-317500" lvl="7" marL="3657600">
              <a:spcBef>
                <a:spcPts val="1600"/>
              </a:spcBef>
              <a:spcAft>
                <a:spcPts val="0"/>
              </a:spcAft>
              <a:buSzPts val="1400"/>
              <a:buChar char="○"/>
              <a:defRPr/>
            </a:lvl8pPr>
            <a:lvl9pPr indent="-317500" lvl="8" marL="4114800">
              <a:spcBef>
                <a:spcPts val="1600"/>
              </a:spcBef>
              <a:spcAft>
                <a:spcPts val="1600"/>
              </a:spcAft>
              <a:buSzPts val="1400"/>
              <a:buChar char="■"/>
              <a:defRPr/>
            </a:lvl9pPr>
          </a:lstStyle>
          <a:p/>
        </p:txBody>
      </p:sp>
      <p:sp>
        <p:nvSpPr>
          <p:cNvPr id="26" name="Google Shape;26;p4"/>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7" name="Shape 27"/>
        <p:cNvGrpSpPr/>
        <p:nvPr/>
      </p:nvGrpSpPr>
      <p:grpSpPr>
        <a:xfrm>
          <a:off x="0" y="0"/>
          <a:ext cx="0" cy="0"/>
          <a:chOff x="0" y="0"/>
          <a:chExt cx="0" cy="0"/>
        </a:xfrm>
      </p:grpSpPr>
      <p:cxnSp>
        <p:nvCxnSpPr>
          <p:cNvPr id="28" name="Google Shape;28;p5"/>
          <p:cNvCxnSpPr/>
          <p:nvPr/>
        </p:nvCxnSpPr>
        <p:spPr>
          <a:xfrm>
            <a:off x="419425" y="1154195"/>
            <a:ext cx="385200" cy="0"/>
          </a:xfrm>
          <a:prstGeom prst="straightConnector1">
            <a:avLst/>
          </a:prstGeom>
          <a:noFill/>
          <a:ln cap="flat" cmpd="sng" w="28575">
            <a:solidFill>
              <a:schemeClr val="dk1"/>
            </a:solidFill>
            <a:prstDash val="solid"/>
            <a:round/>
            <a:headEnd len="sm" w="sm" type="none"/>
            <a:tailEnd len="sm" w="sm" type="none"/>
          </a:ln>
        </p:spPr>
      </p:cxnSp>
      <p:sp>
        <p:nvSpPr>
          <p:cNvPr id="29" name="Google Shape;29;p5"/>
          <p:cNvSpPr txBox="1"/>
          <p:nvPr>
            <p:ph type="title"/>
          </p:nvPr>
        </p:nvSpPr>
        <p:spPr>
          <a:xfrm>
            <a:off x="311700" y="372725"/>
            <a:ext cx="8520600" cy="645000"/>
          </a:xfrm>
          <a:prstGeom prst="rect">
            <a:avLst/>
          </a:prstGeom>
        </p:spPr>
        <p:txBody>
          <a:bodyPr anchorCtr="0" anchor="t" bIns="91425" lIns="91425" spcFirstLastPara="1" rIns="91425" wrap="square" tIns="91425">
            <a:noAutofit/>
          </a:bodyPr>
          <a:lstStyle>
            <a:lvl1pPr lvl="0">
              <a:spcBef>
                <a:spcPts val="0"/>
              </a:spcBef>
              <a:spcAft>
                <a:spcPts val="0"/>
              </a:spcAft>
              <a:buSzPts val="3200"/>
              <a:buNone/>
              <a:defRPr/>
            </a:lvl1pPr>
            <a:lvl2pPr lvl="1">
              <a:spcBef>
                <a:spcPts val="0"/>
              </a:spcBef>
              <a:spcAft>
                <a:spcPts val="0"/>
              </a:spcAft>
              <a:buSzPts val="3200"/>
              <a:buNone/>
              <a:defRPr/>
            </a:lvl2pPr>
            <a:lvl3pPr lvl="2">
              <a:spcBef>
                <a:spcPts val="0"/>
              </a:spcBef>
              <a:spcAft>
                <a:spcPts val="0"/>
              </a:spcAft>
              <a:buSzPts val="3200"/>
              <a:buNone/>
              <a:defRPr/>
            </a:lvl3pPr>
            <a:lvl4pPr lvl="3">
              <a:spcBef>
                <a:spcPts val="0"/>
              </a:spcBef>
              <a:spcAft>
                <a:spcPts val="0"/>
              </a:spcAft>
              <a:buSzPts val="3200"/>
              <a:buNone/>
              <a:defRPr/>
            </a:lvl4pPr>
            <a:lvl5pPr lvl="4">
              <a:spcBef>
                <a:spcPts val="0"/>
              </a:spcBef>
              <a:spcAft>
                <a:spcPts val="0"/>
              </a:spcAft>
              <a:buSzPts val="3200"/>
              <a:buNone/>
              <a:defRPr/>
            </a:lvl5pPr>
            <a:lvl6pPr lvl="5">
              <a:spcBef>
                <a:spcPts val="0"/>
              </a:spcBef>
              <a:spcAft>
                <a:spcPts val="0"/>
              </a:spcAft>
              <a:buSzPts val="3200"/>
              <a:buNone/>
              <a:defRPr/>
            </a:lvl6pPr>
            <a:lvl7pPr lvl="6">
              <a:spcBef>
                <a:spcPts val="0"/>
              </a:spcBef>
              <a:spcAft>
                <a:spcPts val="0"/>
              </a:spcAft>
              <a:buSzPts val="3200"/>
              <a:buNone/>
              <a:defRPr/>
            </a:lvl7pPr>
            <a:lvl8pPr lvl="7">
              <a:spcBef>
                <a:spcPts val="0"/>
              </a:spcBef>
              <a:spcAft>
                <a:spcPts val="0"/>
              </a:spcAft>
              <a:buSzPts val="3200"/>
              <a:buNone/>
              <a:defRPr/>
            </a:lvl8pPr>
            <a:lvl9pPr lvl="8">
              <a:spcBef>
                <a:spcPts val="0"/>
              </a:spcBef>
              <a:spcAft>
                <a:spcPts val="0"/>
              </a:spcAft>
              <a:buSzPts val="3200"/>
              <a:buNone/>
              <a:defRPr/>
            </a:lvl9pPr>
          </a:lstStyle>
          <a:p/>
        </p:txBody>
      </p:sp>
      <p:sp>
        <p:nvSpPr>
          <p:cNvPr id="30" name="Google Shape;30;p5"/>
          <p:cNvSpPr txBox="1"/>
          <p:nvPr>
            <p:ph idx="1" type="body"/>
          </p:nvPr>
        </p:nvSpPr>
        <p:spPr>
          <a:xfrm>
            <a:off x="311700" y="1417950"/>
            <a:ext cx="3999900" cy="3150900"/>
          </a:xfrm>
          <a:prstGeom prst="rect">
            <a:avLst/>
          </a:prstGeom>
        </p:spPr>
        <p:txBody>
          <a:bodyPr anchorCtr="0" anchor="t" bIns="91425" lIns="91425" spcFirstLastPara="1" rIns="91425" wrap="square" tIns="91425">
            <a:noAutofit/>
          </a:bodyPr>
          <a:lstStyle>
            <a:lvl1pPr indent="-317500" lvl="0" marL="457200">
              <a:spcBef>
                <a:spcPts val="0"/>
              </a:spcBef>
              <a:spcAft>
                <a:spcPts val="0"/>
              </a:spcAft>
              <a:buSzPts val="1400"/>
              <a:buChar char="●"/>
              <a:defRPr sz="14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31" name="Google Shape;31;p5"/>
          <p:cNvSpPr txBox="1"/>
          <p:nvPr>
            <p:ph idx="2" type="body"/>
          </p:nvPr>
        </p:nvSpPr>
        <p:spPr>
          <a:xfrm>
            <a:off x="4832400" y="1417950"/>
            <a:ext cx="3999900" cy="3150900"/>
          </a:xfrm>
          <a:prstGeom prst="rect">
            <a:avLst/>
          </a:prstGeom>
        </p:spPr>
        <p:txBody>
          <a:bodyPr anchorCtr="0" anchor="t" bIns="91425" lIns="91425" spcFirstLastPara="1" rIns="91425" wrap="square" tIns="91425">
            <a:noAutofit/>
          </a:bodyPr>
          <a:lstStyle>
            <a:lvl1pPr indent="-317500" lvl="0" marL="457200">
              <a:spcBef>
                <a:spcPts val="0"/>
              </a:spcBef>
              <a:spcAft>
                <a:spcPts val="0"/>
              </a:spcAft>
              <a:buSzPts val="1400"/>
              <a:buChar char="●"/>
              <a:defRPr sz="14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32" name="Google Shape;32;p5"/>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33" name="Shape 33"/>
        <p:cNvGrpSpPr/>
        <p:nvPr/>
      </p:nvGrpSpPr>
      <p:grpSpPr>
        <a:xfrm>
          <a:off x="0" y="0"/>
          <a:ext cx="0" cy="0"/>
          <a:chOff x="0" y="0"/>
          <a:chExt cx="0" cy="0"/>
        </a:xfrm>
      </p:grpSpPr>
      <p:sp>
        <p:nvSpPr>
          <p:cNvPr id="34" name="Google Shape;34;p6"/>
          <p:cNvSpPr txBox="1"/>
          <p:nvPr>
            <p:ph type="title"/>
          </p:nvPr>
        </p:nvSpPr>
        <p:spPr>
          <a:xfrm>
            <a:off x="311700" y="372725"/>
            <a:ext cx="8520600" cy="645000"/>
          </a:xfrm>
          <a:prstGeom prst="rect">
            <a:avLst/>
          </a:prstGeom>
        </p:spPr>
        <p:txBody>
          <a:bodyPr anchorCtr="0" anchor="t" bIns="91425" lIns="91425" spcFirstLastPara="1" rIns="91425" wrap="square" tIns="91425">
            <a:noAutofit/>
          </a:bodyPr>
          <a:lstStyle>
            <a:lvl1pPr lvl="0">
              <a:spcBef>
                <a:spcPts val="0"/>
              </a:spcBef>
              <a:spcAft>
                <a:spcPts val="0"/>
              </a:spcAft>
              <a:buSzPts val="3200"/>
              <a:buNone/>
              <a:defRPr/>
            </a:lvl1pPr>
            <a:lvl2pPr lvl="1">
              <a:spcBef>
                <a:spcPts val="0"/>
              </a:spcBef>
              <a:spcAft>
                <a:spcPts val="0"/>
              </a:spcAft>
              <a:buSzPts val="3200"/>
              <a:buNone/>
              <a:defRPr/>
            </a:lvl2pPr>
            <a:lvl3pPr lvl="2">
              <a:spcBef>
                <a:spcPts val="0"/>
              </a:spcBef>
              <a:spcAft>
                <a:spcPts val="0"/>
              </a:spcAft>
              <a:buSzPts val="3200"/>
              <a:buNone/>
              <a:defRPr/>
            </a:lvl3pPr>
            <a:lvl4pPr lvl="3">
              <a:spcBef>
                <a:spcPts val="0"/>
              </a:spcBef>
              <a:spcAft>
                <a:spcPts val="0"/>
              </a:spcAft>
              <a:buSzPts val="3200"/>
              <a:buNone/>
              <a:defRPr/>
            </a:lvl4pPr>
            <a:lvl5pPr lvl="4">
              <a:spcBef>
                <a:spcPts val="0"/>
              </a:spcBef>
              <a:spcAft>
                <a:spcPts val="0"/>
              </a:spcAft>
              <a:buSzPts val="3200"/>
              <a:buNone/>
              <a:defRPr/>
            </a:lvl5pPr>
            <a:lvl6pPr lvl="5">
              <a:spcBef>
                <a:spcPts val="0"/>
              </a:spcBef>
              <a:spcAft>
                <a:spcPts val="0"/>
              </a:spcAft>
              <a:buSzPts val="3200"/>
              <a:buNone/>
              <a:defRPr/>
            </a:lvl6pPr>
            <a:lvl7pPr lvl="6">
              <a:spcBef>
                <a:spcPts val="0"/>
              </a:spcBef>
              <a:spcAft>
                <a:spcPts val="0"/>
              </a:spcAft>
              <a:buSzPts val="3200"/>
              <a:buNone/>
              <a:defRPr/>
            </a:lvl7pPr>
            <a:lvl8pPr lvl="7">
              <a:spcBef>
                <a:spcPts val="0"/>
              </a:spcBef>
              <a:spcAft>
                <a:spcPts val="0"/>
              </a:spcAft>
              <a:buSzPts val="3200"/>
              <a:buNone/>
              <a:defRPr/>
            </a:lvl8pPr>
            <a:lvl9pPr lvl="8">
              <a:spcBef>
                <a:spcPts val="0"/>
              </a:spcBef>
              <a:spcAft>
                <a:spcPts val="0"/>
              </a:spcAft>
              <a:buSzPts val="3200"/>
              <a:buNone/>
              <a:defRPr/>
            </a:lvl9pPr>
          </a:lstStyle>
          <a:p/>
        </p:txBody>
      </p:sp>
      <p:sp>
        <p:nvSpPr>
          <p:cNvPr id="35" name="Google Shape;35;p6"/>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36" name="Shape 36"/>
        <p:cNvGrpSpPr/>
        <p:nvPr/>
      </p:nvGrpSpPr>
      <p:grpSpPr>
        <a:xfrm>
          <a:off x="0" y="0"/>
          <a:ext cx="0" cy="0"/>
          <a:chOff x="0" y="0"/>
          <a:chExt cx="0" cy="0"/>
        </a:xfrm>
      </p:grpSpPr>
      <p:cxnSp>
        <p:nvCxnSpPr>
          <p:cNvPr id="37" name="Google Shape;37;p7"/>
          <p:cNvCxnSpPr/>
          <p:nvPr/>
        </p:nvCxnSpPr>
        <p:spPr>
          <a:xfrm>
            <a:off x="411044" y="1417772"/>
            <a:ext cx="385200" cy="0"/>
          </a:xfrm>
          <a:prstGeom prst="straightConnector1">
            <a:avLst/>
          </a:prstGeom>
          <a:noFill/>
          <a:ln cap="flat" cmpd="sng" w="28575">
            <a:solidFill>
              <a:schemeClr val="dk1"/>
            </a:solidFill>
            <a:prstDash val="solid"/>
            <a:round/>
            <a:headEnd len="sm" w="sm" type="none"/>
            <a:tailEnd len="sm" w="sm" type="none"/>
          </a:ln>
        </p:spPr>
      </p:cxnSp>
      <p:sp>
        <p:nvSpPr>
          <p:cNvPr id="38" name="Google Shape;38;p7"/>
          <p:cNvSpPr txBox="1"/>
          <p:nvPr>
            <p:ph type="title"/>
          </p:nvPr>
        </p:nvSpPr>
        <p:spPr>
          <a:xfrm>
            <a:off x="311700" y="555600"/>
            <a:ext cx="2808000" cy="755700"/>
          </a:xfrm>
          <a:prstGeom prst="rect">
            <a:avLst/>
          </a:prstGeom>
        </p:spPr>
        <p:txBody>
          <a:bodyPr anchorCtr="0" anchor="b" bIns="91425" lIns="91425" spcFirstLastPara="1" rIns="91425" wrap="square" tIns="91425">
            <a:no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9" name="Google Shape;39;p7"/>
          <p:cNvSpPr txBox="1"/>
          <p:nvPr>
            <p:ph idx="1" type="body"/>
          </p:nvPr>
        </p:nvSpPr>
        <p:spPr>
          <a:xfrm>
            <a:off x="311700" y="1640350"/>
            <a:ext cx="2808000" cy="2928900"/>
          </a:xfrm>
          <a:prstGeom prst="rect">
            <a:avLst/>
          </a:prstGeom>
        </p:spPr>
        <p:txBody>
          <a:bodyPr anchorCtr="0" anchor="t" bIns="91425" lIns="91425" spcFirstLastPara="1" rIns="91425" wrap="square" tIns="91425">
            <a:noAutofit/>
          </a:bodyPr>
          <a:lstStyle>
            <a:lvl1pPr indent="-304800" lvl="0" marL="457200">
              <a:spcBef>
                <a:spcPts val="0"/>
              </a:spcBef>
              <a:spcAft>
                <a:spcPts val="0"/>
              </a:spcAft>
              <a:buSzPts val="1200"/>
              <a:buChar char="●"/>
              <a:defRPr sz="12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40" name="Google Shape;40;p7"/>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41" name="Shape 41"/>
        <p:cNvGrpSpPr/>
        <p:nvPr/>
      </p:nvGrpSpPr>
      <p:grpSpPr>
        <a:xfrm>
          <a:off x="0" y="0"/>
          <a:ext cx="0" cy="0"/>
          <a:chOff x="0" y="0"/>
          <a:chExt cx="0" cy="0"/>
        </a:xfrm>
      </p:grpSpPr>
      <p:sp>
        <p:nvSpPr>
          <p:cNvPr id="42" name="Google Shape;42;p8"/>
          <p:cNvSpPr/>
          <p:nvPr/>
        </p:nvSpPr>
        <p:spPr>
          <a:xfrm>
            <a:off x="586721" y="0"/>
            <a:ext cx="7970700" cy="66600"/>
          </a:xfrm>
          <a:prstGeom prst="rect">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3" name="Google Shape;43;p8"/>
          <p:cNvSpPr/>
          <p:nvPr/>
        </p:nvSpPr>
        <p:spPr>
          <a:xfrm>
            <a:off x="586721" y="5076900"/>
            <a:ext cx="7970700" cy="66600"/>
          </a:xfrm>
          <a:prstGeom prst="rect">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4" name="Google Shape;44;p8"/>
          <p:cNvSpPr txBox="1"/>
          <p:nvPr>
            <p:ph type="title"/>
          </p:nvPr>
        </p:nvSpPr>
        <p:spPr>
          <a:xfrm>
            <a:off x="490250" y="526350"/>
            <a:ext cx="5618700" cy="4090800"/>
          </a:xfrm>
          <a:prstGeom prst="rect">
            <a:avLst/>
          </a:prstGeom>
        </p:spPr>
        <p:txBody>
          <a:bodyPr anchorCtr="0" anchor="ctr" bIns="91425" lIns="91425" spcFirstLastPara="1" rIns="91425" wrap="square" tIns="91425">
            <a:noAutofit/>
          </a:bodyPr>
          <a:lstStyle>
            <a:lvl1pPr lvl="0">
              <a:spcBef>
                <a:spcPts val="0"/>
              </a:spcBef>
              <a:spcAft>
                <a:spcPts val="0"/>
              </a:spcAft>
              <a:buSzPts val="4200"/>
              <a:buNone/>
              <a:defRPr sz="4200"/>
            </a:lvl1pPr>
            <a:lvl2pPr lvl="1">
              <a:spcBef>
                <a:spcPts val="0"/>
              </a:spcBef>
              <a:spcAft>
                <a:spcPts val="0"/>
              </a:spcAft>
              <a:buSzPts val="4200"/>
              <a:buNone/>
              <a:defRPr sz="4200"/>
            </a:lvl2pPr>
            <a:lvl3pPr lvl="2">
              <a:spcBef>
                <a:spcPts val="0"/>
              </a:spcBef>
              <a:spcAft>
                <a:spcPts val="0"/>
              </a:spcAft>
              <a:buSzPts val="4200"/>
              <a:buNone/>
              <a:defRPr sz="4200"/>
            </a:lvl3pPr>
            <a:lvl4pPr lvl="3">
              <a:spcBef>
                <a:spcPts val="0"/>
              </a:spcBef>
              <a:spcAft>
                <a:spcPts val="0"/>
              </a:spcAft>
              <a:buSzPts val="4200"/>
              <a:buNone/>
              <a:defRPr sz="4200"/>
            </a:lvl4pPr>
            <a:lvl5pPr lvl="4">
              <a:spcBef>
                <a:spcPts val="0"/>
              </a:spcBef>
              <a:spcAft>
                <a:spcPts val="0"/>
              </a:spcAft>
              <a:buSzPts val="4200"/>
              <a:buNone/>
              <a:defRPr sz="4200"/>
            </a:lvl5pPr>
            <a:lvl6pPr lvl="5">
              <a:spcBef>
                <a:spcPts val="0"/>
              </a:spcBef>
              <a:spcAft>
                <a:spcPts val="0"/>
              </a:spcAft>
              <a:buSzPts val="4200"/>
              <a:buNone/>
              <a:defRPr sz="4200"/>
            </a:lvl6pPr>
            <a:lvl7pPr lvl="6">
              <a:spcBef>
                <a:spcPts val="0"/>
              </a:spcBef>
              <a:spcAft>
                <a:spcPts val="0"/>
              </a:spcAft>
              <a:buSzPts val="4200"/>
              <a:buNone/>
              <a:defRPr sz="4200"/>
            </a:lvl7pPr>
            <a:lvl8pPr lvl="7">
              <a:spcBef>
                <a:spcPts val="0"/>
              </a:spcBef>
              <a:spcAft>
                <a:spcPts val="0"/>
              </a:spcAft>
              <a:buSzPts val="4200"/>
              <a:buNone/>
              <a:defRPr sz="4200"/>
            </a:lvl8pPr>
            <a:lvl9pPr lvl="8">
              <a:spcBef>
                <a:spcPts val="0"/>
              </a:spcBef>
              <a:spcAft>
                <a:spcPts val="0"/>
              </a:spcAft>
              <a:buSzPts val="4200"/>
              <a:buNone/>
              <a:defRPr sz="4200"/>
            </a:lvl9pPr>
          </a:lstStyle>
          <a:p/>
        </p:txBody>
      </p:sp>
      <p:sp>
        <p:nvSpPr>
          <p:cNvPr id="45" name="Google Shape;45;p8"/>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46" name="Shape 46"/>
        <p:cNvGrpSpPr/>
        <p:nvPr/>
      </p:nvGrpSpPr>
      <p:grpSpPr>
        <a:xfrm>
          <a:off x="0" y="0"/>
          <a:ext cx="0" cy="0"/>
          <a:chOff x="0" y="0"/>
          <a:chExt cx="0" cy="0"/>
        </a:xfrm>
      </p:grpSpPr>
      <p:sp>
        <p:nvSpPr>
          <p:cNvPr id="47" name="Google Shape;47;p9"/>
          <p:cNvSpPr/>
          <p:nvPr/>
        </p:nvSpPr>
        <p:spPr>
          <a:xfrm>
            <a:off x="4572000" y="-100"/>
            <a:ext cx="4572000" cy="5143500"/>
          </a:xfrm>
          <a:prstGeom prst="rect">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cxnSp>
        <p:nvCxnSpPr>
          <p:cNvPr id="48" name="Google Shape;48;p9"/>
          <p:cNvCxnSpPr/>
          <p:nvPr/>
        </p:nvCxnSpPr>
        <p:spPr>
          <a:xfrm>
            <a:off x="5029675" y="4495500"/>
            <a:ext cx="468300" cy="0"/>
          </a:xfrm>
          <a:prstGeom prst="straightConnector1">
            <a:avLst/>
          </a:prstGeom>
          <a:noFill/>
          <a:ln cap="flat" cmpd="sng" w="19050">
            <a:solidFill>
              <a:schemeClr val="lt1"/>
            </a:solidFill>
            <a:prstDash val="solid"/>
            <a:round/>
            <a:headEnd len="sm" w="sm" type="none"/>
            <a:tailEnd len="sm" w="sm" type="none"/>
          </a:ln>
        </p:spPr>
      </p:cxnSp>
      <p:sp>
        <p:nvSpPr>
          <p:cNvPr id="49" name="Google Shape;49;p9"/>
          <p:cNvSpPr txBox="1"/>
          <p:nvPr>
            <p:ph type="title"/>
          </p:nvPr>
        </p:nvSpPr>
        <p:spPr>
          <a:xfrm>
            <a:off x="265500" y="1084625"/>
            <a:ext cx="4045200" cy="1707000"/>
          </a:xfrm>
          <a:prstGeom prst="rect">
            <a:avLst/>
          </a:prstGeom>
        </p:spPr>
        <p:txBody>
          <a:bodyPr anchorCtr="0" anchor="b" bIns="91425" lIns="91425" spcFirstLastPara="1" rIns="91425" wrap="square" tIns="91425">
            <a:no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50" name="Google Shape;50;p9"/>
          <p:cNvSpPr txBox="1"/>
          <p:nvPr>
            <p:ph idx="1" type="subTitle"/>
          </p:nvPr>
        </p:nvSpPr>
        <p:spPr>
          <a:xfrm>
            <a:off x="265500" y="2845200"/>
            <a:ext cx="4045200" cy="1421700"/>
          </a:xfrm>
          <a:prstGeom prst="rect">
            <a:avLst/>
          </a:prstGeom>
        </p:spPr>
        <p:txBody>
          <a:bodyPr anchorCtr="0" anchor="t" bIns="91425" lIns="91425" spcFirstLastPara="1" rIns="91425" wrap="square" tIns="91425">
            <a:noAutofit/>
          </a:bodyPr>
          <a:lstStyle>
            <a:lvl1pPr lvl="0" algn="ctr">
              <a:lnSpc>
                <a:spcPct val="100000"/>
              </a:lnSpc>
              <a:spcBef>
                <a:spcPts val="0"/>
              </a:spcBef>
              <a:spcAft>
                <a:spcPts val="0"/>
              </a:spcAft>
              <a:buClr>
                <a:schemeClr val="accent6"/>
              </a:buClr>
              <a:buSzPts val="2100"/>
              <a:buNone/>
              <a:defRPr sz="2100">
                <a:solidFill>
                  <a:schemeClr val="accent6"/>
                </a:solidFill>
              </a:defRPr>
            </a:lvl1pPr>
            <a:lvl2pPr lvl="1" algn="ctr">
              <a:lnSpc>
                <a:spcPct val="100000"/>
              </a:lnSpc>
              <a:spcBef>
                <a:spcPts val="0"/>
              </a:spcBef>
              <a:spcAft>
                <a:spcPts val="0"/>
              </a:spcAft>
              <a:buClr>
                <a:schemeClr val="accent6"/>
              </a:buClr>
              <a:buSzPts val="2100"/>
              <a:buNone/>
              <a:defRPr sz="2100">
                <a:solidFill>
                  <a:schemeClr val="accent6"/>
                </a:solidFill>
              </a:defRPr>
            </a:lvl2pPr>
            <a:lvl3pPr lvl="2" algn="ctr">
              <a:lnSpc>
                <a:spcPct val="100000"/>
              </a:lnSpc>
              <a:spcBef>
                <a:spcPts val="0"/>
              </a:spcBef>
              <a:spcAft>
                <a:spcPts val="0"/>
              </a:spcAft>
              <a:buClr>
                <a:schemeClr val="accent6"/>
              </a:buClr>
              <a:buSzPts val="2100"/>
              <a:buNone/>
              <a:defRPr sz="2100">
                <a:solidFill>
                  <a:schemeClr val="accent6"/>
                </a:solidFill>
              </a:defRPr>
            </a:lvl3pPr>
            <a:lvl4pPr lvl="3" algn="ctr">
              <a:lnSpc>
                <a:spcPct val="100000"/>
              </a:lnSpc>
              <a:spcBef>
                <a:spcPts val="0"/>
              </a:spcBef>
              <a:spcAft>
                <a:spcPts val="0"/>
              </a:spcAft>
              <a:buClr>
                <a:schemeClr val="accent6"/>
              </a:buClr>
              <a:buSzPts val="2100"/>
              <a:buNone/>
              <a:defRPr sz="2100">
                <a:solidFill>
                  <a:schemeClr val="accent6"/>
                </a:solidFill>
              </a:defRPr>
            </a:lvl4pPr>
            <a:lvl5pPr lvl="4" algn="ctr">
              <a:lnSpc>
                <a:spcPct val="100000"/>
              </a:lnSpc>
              <a:spcBef>
                <a:spcPts val="0"/>
              </a:spcBef>
              <a:spcAft>
                <a:spcPts val="0"/>
              </a:spcAft>
              <a:buClr>
                <a:schemeClr val="accent6"/>
              </a:buClr>
              <a:buSzPts val="2100"/>
              <a:buNone/>
              <a:defRPr sz="2100">
                <a:solidFill>
                  <a:schemeClr val="accent6"/>
                </a:solidFill>
              </a:defRPr>
            </a:lvl5pPr>
            <a:lvl6pPr lvl="5" algn="ctr">
              <a:lnSpc>
                <a:spcPct val="100000"/>
              </a:lnSpc>
              <a:spcBef>
                <a:spcPts val="0"/>
              </a:spcBef>
              <a:spcAft>
                <a:spcPts val="0"/>
              </a:spcAft>
              <a:buClr>
                <a:schemeClr val="accent6"/>
              </a:buClr>
              <a:buSzPts val="2100"/>
              <a:buNone/>
              <a:defRPr sz="2100">
                <a:solidFill>
                  <a:schemeClr val="accent6"/>
                </a:solidFill>
              </a:defRPr>
            </a:lvl6pPr>
            <a:lvl7pPr lvl="6" algn="ctr">
              <a:lnSpc>
                <a:spcPct val="100000"/>
              </a:lnSpc>
              <a:spcBef>
                <a:spcPts val="0"/>
              </a:spcBef>
              <a:spcAft>
                <a:spcPts val="0"/>
              </a:spcAft>
              <a:buClr>
                <a:schemeClr val="accent6"/>
              </a:buClr>
              <a:buSzPts val="2100"/>
              <a:buNone/>
              <a:defRPr sz="2100">
                <a:solidFill>
                  <a:schemeClr val="accent6"/>
                </a:solidFill>
              </a:defRPr>
            </a:lvl7pPr>
            <a:lvl8pPr lvl="7" algn="ctr">
              <a:lnSpc>
                <a:spcPct val="100000"/>
              </a:lnSpc>
              <a:spcBef>
                <a:spcPts val="0"/>
              </a:spcBef>
              <a:spcAft>
                <a:spcPts val="0"/>
              </a:spcAft>
              <a:buClr>
                <a:schemeClr val="accent6"/>
              </a:buClr>
              <a:buSzPts val="2100"/>
              <a:buNone/>
              <a:defRPr sz="2100">
                <a:solidFill>
                  <a:schemeClr val="accent6"/>
                </a:solidFill>
              </a:defRPr>
            </a:lvl8pPr>
            <a:lvl9pPr lvl="8" algn="ctr">
              <a:lnSpc>
                <a:spcPct val="100000"/>
              </a:lnSpc>
              <a:spcBef>
                <a:spcPts val="0"/>
              </a:spcBef>
              <a:spcAft>
                <a:spcPts val="0"/>
              </a:spcAft>
              <a:buClr>
                <a:schemeClr val="accent6"/>
              </a:buClr>
              <a:buSzPts val="2100"/>
              <a:buNone/>
              <a:defRPr sz="2100">
                <a:solidFill>
                  <a:schemeClr val="accent6"/>
                </a:solidFill>
              </a:defRPr>
            </a:lvl9pPr>
          </a:lstStyle>
          <a:p/>
        </p:txBody>
      </p:sp>
      <p:sp>
        <p:nvSpPr>
          <p:cNvPr id="51" name="Google Shape;51;p9"/>
          <p:cNvSpPr txBox="1"/>
          <p:nvPr>
            <p:ph idx="2" type="body"/>
          </p:nvPr>
        </p:nvSpPr>
        <p:spPr>
          <a:xfrm>
            <a:off x="4939500" y="724200"/>
            <a:ext cx="3837000" cy="3695100"/>
          </a:xfrm>
          <a:prstGeom prst="rect">
            <a:avLst/>
          </a:prstGeom>
        </p:spPr>
        <p:txBody>
          <a:bodyPr anchorCtr="0" anchor="ctr" bIns="91425" lIns="91425" spcFirstLastPara="1" rIns="91425" wrap="square" tIns="91425">
            <a:noAutofit/>
          </a:bodyPr>
          <a:lstStyle>
            <a:lvl1pPr indent="-342900" lvl="0" marL="457200">
              <a:spcBef>
                <a:spcPts val="0"/>
              </a:spcBef>
              <a:spcAft>
                <a:spcPts val="0"/>
              </a:spcAft>
              <a:buClr>
                <a:schemeClr val="accent1"/>
              </a:buClr>
              <a:buSzPts val="1800"/>
              <a:buChar char="●"/>
              <a:defRPr>
                <a:solidFill>
                  <a:schemeClr val="accent1"/>
                </a:solidFill>
              </a:defRPr>
            </a:lvl1pPr>
            <a:lvl2pPr indent="-317500" lvl="1" marL="914400">
              <a:spcBef>
                <a:spcPts val="1600"/>
              </a:spcBef>
              <a:spcAft>
                <a:spcPts val="0"/>
              </a:spcAft>
              <a:buClr>
                <a:schemeClr val="accent1"/>
              </a:buClr>
              <a:buSzPts val="1400"/>
              <a:buChar char="○"/>
              <a:defRPr>
                <a:solidFill>
                  <a:schemeClr val="accent1"/>
                </a:solidFill>
              </a:defRPr>
            </a:lvl2pPr>
            <a:lvl3pPr indent="-317500" lvl="2" marL="1371600">
              <a:spcBef>
                <a:spcPts val="1600"/>
              </a:spcBef>
              <a:spcAft>
                <a:spcPts val="0"/>
              </a:spcAft>
              <a:buClr>
                <a:schemeClr val="accent1"/>
              </a:buClr>
              <a:buSzPts val="1400"/>
              <a:buChar char="■"/>
              <a:defRPr>
                <a:solidFill>
                  <a:schemeClr val="accent1"/>
                </a:solidFill>
              </a:defRPr>
            </a:lvl3pPr>
            <a:lvl4pPr indent="-317500" lvl="3" marL="1828800">
              <a:spcBef>
                <a:spcPts val="1600"/>
              </a:spcBef>
              <a:spcAft>
                <a:spcPts val="0"/>
              </a:spcAft>
              <a:buClr>
                <a:schemeClr val="accent1"/>
              </a:buClr>
              <a:buSzPts val="1400"/>
              <a:buChar char="●"/>
              <a:defRPr>
                <a:solidFill>
                  <a:schemeClr val="accent1"/>
                </a:solidFill>
              </a:defRPr>
            </a:lvl4pPr>
            <a:lvl5pPr indent="-317500" lvl="4" marL="2286000">
              <a:spcBef>
                <a:spcPts val="1600"/>
              </a:spcBef>
              <a:spcAft>
                <a:spcPts val="0"/>
              </a:spcAft>
              <a:buClr>
                <a:schemeClr val="accent1"/>
              </a:buClr>
              <a:buSzPts val="1400"/>
              <a:buChar char="○"/>
              <a:defRPr>
                <a:solidFill>
                  <a:schemeClr val="accent1"/>
                </a:solidFill>
              </a:defRPr>
            </a:lvl5pPr>
            <a:lvl6pPr indent="-317500" lvl="5" marL="2743200">
              <a:spcBef>
                <a:spcPts val="1600"/>
              </a:spcBef>
              <a:spcAft>
                <a:spcPts val="0"/>
              </a:spcAft>
              <a:buClr>
                <a:schemeClr val="accent1"/>
              </a:buClr>
              <a:buSzPts val="1400"/>
              <a:buChar char="■"/>
              <a:defRPr>
                <a:solidFill>
                  <a:schemeClr val="accent1"/>
                </a:solidFill>
              </a:defRPr>
            </a:lvl6pPr>
            <a:lvl7pPr indent="-317500" lvl="6" marL="3200400">
              <a:spcBef>
                <a:spcPts val="1600"/>
              </a:spcBef>
              <a:spcAft>
                <a:spcPts val="0"/>
              </a:spcAft>
              <a:buClr>
                <a:schemeClr val="accent1"/>
              </a:buClr>
              <a:buSzPts val="1400"/>
              <a:buChar char="●"/>
              <a:defRPr>
                <a:solidFill>
                  <a:schemeClr val="accent1"/>
                </a:solidFill>
              </a:defRPr>
            </a:lvl7pPr>
            <a:lvl8pPr indent="-317500" lvl="7" marL="3657600">
              <a:spcBef>
                <a:spcPts val="1600"/>
              </a:spcBef>
              <a:spcAft>
                <a:spcPts val="0"/>
              </a:spcAft>
              <a:buClr>
                <a:schemeClr val="accent1"/>
              </a:buClr>
              <a:buSzPts val="1400"/>
              <a:buChar char="○"/>
              <a:defRPr>
                <a:solidFill>
                  <a:schemeClr val="accent1"/>
                </a:solidFill>
              </a:defRPr>
            </a:lvl8pPr>
            <a:lvl9pPr indent="-317500" lvl="8" marL="4114800">
              <a:spcBef>
                <a:spcPts val="1600"/>
              </a:spcBef>
              <a:spcAft>
                <a:spcPts val="1600"/>
              </a:spcAft>
              <a:buClr>
                <a:schemeClr val="accent1"/>
              </a:buClr>
              <a:buSzPts val="1400"/>
              <a:buChar char="■"/>
              <a:defRPr>
                <a:solidFill>
                  <a:schemeClr val="accent1"/>
                </a:solidFill>
              </a:defRPr>
            </a:lvl9pPr>
          </a:lstStyle>
          <a:p/>
        </p:txBody>
      </p:sp>
      <p:sp>
        <p:nvSpPr>
          <p:cNvPr id="52" name="Google Shape;52;p9"/>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53" name="Shape 53"/>
        <p:cNvGrpSpPr/>
        <p:nvPr/>
      </p:nvGrpSpPr>
      <p:grpSpPr>
        <a:xfrm>
          <a:off x="0" y="0"/>
          <a:ext cx="0" cy="0"/>
          <a:chOff x="0" y="0"/>
          <a:chExt cx="0" cy="0"/>
        </a:xfrm>
      </p:grpSpPr>
      <p:sp>
        <p:nvSpPr>
          <p:cNvPr id="54" name="Google Shape;54;p10"/>
          <p:cNvSpPr txBox="1"/>
          <p:nvPr>
            <p:ph idx="1" type="body"/>
          </p:nvPr>
        </p:nvSpPr>
        <p:spPr>
          <a:xfrm>
            <a:off x="319500" y="4230575"/>
            <a:ext cx="5998800" cy="598800"/>
          </a:xfrm>
          <a:prstGeom prst="rect">
            <a:avLst/>
          </a:prstGeom>
        </p:spPr>
        <p:txBody>
          <a:bodyPr anchorCtr="0" anchor="ctr" bIns="91425" lIns="91425" spcFirstLastPara="1" rIns="91425" wrap="square" tIns="91425">
            <a:noAutofit/>
          </a:bodyPr>
          <a:lstStyle>
            <a:lvl1pPr indent="-228600" lvl="0" marL="457200">
              <a:lnSpc>
                <a:spcPct val="100000"/>
              </a:lnSpc>
              <a:spcBef>
                <a:spcPts val="0"/>
              </a:spcBef>
              <a:spcAft>
                <a:spcPts val="0"/>
              </a:spcAft>
              <a:buSzPts val="1800"/>
              <a:buNone/>
              <a:defRPr/>
            </a:lvl1pPr>
          </a:lstStyle>
          <a:p/>
        </p:txBody>
      </p:sp>
      <p:sp>
        <p:nvSpPr>
          <p:cNvPr id="55" name="Google Shape;55;p10"/>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blue-gold">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372725"/>
            <a:ext cx="8520600" cy="645000"/>
          </a:xfrm>
          <a:prstGeom prst="rect">
            <a:avLst/>
          </a:prstGeom>
          <a:noFill/>
          <a:ln>
            <a:noFill/>
          </a:ln>
        </p:spPr>
        <p:txBody>
          <a:bodyPr anchorCtr="0" anchor="t" bIns="91425" lIns="91425" spcFirstLastPara="1" rIns="91425" wrap="square" tIns="91425">
            <a:noAutofit/>
          </a:bodyPr>
          <a:lstStyle>
            <a:lvl1pPr lvl="0">
              <a:spcBef>
                <a:spcPts val="0"/>
              </a:spcBef>
              <a:spcAft>
                <a:spcPts val="0"/>
              </a:spcAft>
              <a:buClr>
                <a:schemeClr val="dk1"/>
              </a:buClr>
              <a:buSzPts val="3200"/>
              <a:buFont typeface="Playfair Display"/>
              <a:buNone/>
              <a:defRPr b="1" sz="3200">
                <a:solidFill>
                  <a:schemeClr val="dk1"/>
                </a:solidFill>
                <a:latin typeface="Playfair Display"/>
                <a:ea typeface="Playfair Display"/>
                <a:cs typeface="Playfair Display"/>
                <a:sym typeface="Playfair Display"/>
              </a:defRPr>
            </a:lvl1pPr>
            <a:lvl2pPr lvl="1">
              <a:spcBef>
                <a:spcPts val="0"/>
              </a:spcBef>
              <a:spcAft>
                <a:spcPts val="0"/>
              </a:spcAft>
              <a:buClr>
                <a:schemeClr val="dk1"/>
              </a:buClr>
              <a:buSzPts val="3200"/>
              <a:buFont typeface="Playfair Display"/>
              <a:buNone/>
              <a:defRPr b="1" sz="3200">
                <a:solidFill>
                  <a:schemeClr val="dk1"/>
                </a:solidFill>
                <a:latin typeface="Playfair Display"/>
                <a:ea typeface="Playfair Display"/>
                <a:cs typeface="Playfair Display"/>
                <a:sym typeface="Playfair Display"/>
              </a:defRPr>
            </a:lvl2pPr>
            <a:lvl3pPr lvl="2">
              <a:spcBef>
                <a:spcPts val="0"/>
              </a:spcBef>
              <a:spcAft>
                <a:spcPts val="0"/>
              </a:spcAft>
              <a:buClr>
                <a:schemeClr val="dk1"/>
              </a:buClr>
              <a:buSzPts val="3200"/>
              <a:buFont typeface="Playfair Display"/>
              <a:buNone/>
              <a:defRPr b="1" sz="3200">
                <a:solidFill>
                  <a:schemeClr val="dk1"/>
                </a:solidFill>
                <a:latin typeface="Playfair Display"/>
                <a:ea typeface="Playfair Display"/>
                <a:cs typeface="Playfair Display"/>
                <a:sym typeface="Playfair Display"/>
              </a:defRPr>
            </a:lvl3pPr>
            <a:lvl4pPr lvl="3">
              <a:spcBef>
                <a:spcPts val="0"/>
              </a:spcBef>
              <a:spcAft>
                <a:spcPts val="0"/>
              </a:spcAft>
              <a:buClr>
                <a:schemeClr val="dk1"/>
              </a:buClr>
              <a:buSzPts val="3200"/>
              <a:buFont typeface="Playfair Display"/>
              <a:buNone/>
              <a:defRPr b="1" sz="3200">
                <a:solidFill>
                  <a:schemeClr val="dk1"/>
                </a:solidFill>
                <a:latin typeface="Playfair Display"/>
                <a:ea typeface="Playfair Display"/>
                <a:cs typeface="Playfair Display"/>
                <a:sym typeface="Playfair Display"/>
              </a:defRPr>
            </a:lvl4pPr>
            <a:lvl5pPr lvl="4">
              <a:spcBef>
                <a:spcPts val="0"/>
              </a:spcBef>
              <a:spcAft>
                <a:spcPts val="0"/>
              </a:spcAft>
              <a:buClr>
                <a:schemeClr val="dk1"/>
              </a:buClr>
              <a:buSzPts val="3200"/>
              <a:buFont typeface="Playfair Display"/>
              <a:buNone/>
              <a:defRPr b="1" sz="3200">
                <a:solidFill>
                  <a:schemeClr val="dk1"/>
                </a:solidFill>
                <a:latin typeface="Playfair Display"/>
                <a:ea typeface="Playfair Display"/>
                <a:cs typeface="Playfair Display"/>
                <a:sym typeface="Playfair Display"/>
              </a:defRPr>
            </a:lvl5pPr>
            <a:lvl6pPr lvl="5">
              <a:spcBef>
                <a:spcPts val="0"/>
              </a:spcBef>
              <a:spcAft>
                <a:spcPts val="0"/>
              </a:spcAft>
              <a:buClr>
                <a:schemeClr val="dk1"/>
              </a:buClr>
              <a:buSzPts val="3200"/>
              <a:buFont typeface="Playfair Display"/>
              <a:buNone/>
              <a:defRPr b="1" sz="3200">
                <a:solidFill>
                  <a:schemeClr val="dk1"/>
                </a:solidFill>
                <a:latin typeface="Playfair Display"/>
                <a:ea typeface="Playfair Display"/>
                <a:cs typeface="Playfair Display"/>
                <a:sym typeface="Playfair Display"/>
              </a:defRPr>
            </a:lvl6pPr>
            <a:lvl7pPr lvl="6">
              <a:spcBef>
                <a:spcPts val="0"/>
              </a:spcBef>
              <a:spcAft>
                <a:spcPts val="0"/>
              </a:spcAft>
              <a:buClr>
                <a:schemeClr val="dk1"/>
              </a:buClr>
              <a:buSzPts val="3200"/>
              <a:buFont typeface="Playfair Display"/>
              <a:buNone/>
              <a:defRPr b="1" sz="3200">
                <a:solidFill>
                  <a:schemeClr val="dk1"/>
                </a:solidFill>
                <a:latin typeface="Playfair Display"/>
                <a:ea typeface="Playfair Display"/>
                <a:cs typeface="Playfair Display"/>
                <a:sym typeface="Playfair Display"/>
              </a:defRPr>
            </a:lvl7pPr>
            <a:lvl8pPr lvl="7">
              <a:spcBef>
                <a:spcPts val="0"/>
              </a:spcBef>
              <a:spcAft>
                <a:spcPts val="0"/>
              </a:spcAft>
              <a:buClr>
                <a:schemeClr val="dk1"/>
              </a:buClr>
              <a:buSzPts val="3200"/>
              <a:buFont typeface="Playfair Display"/>
              <a:buNone/>
              <a:defRPr b="1" sz="3200">
                <a:solidFill>
                  <a:schemeClr val="dk1"/>
                </a:solidFill>
                <a:latin typeface="Playfair Display"/>
                <a:ea typeface="Playfair Display"/>
                <a:cs typeface="Playfair Display"/>
                <a:sym typeface="Playfair Display"/>
              </a:defRPr>
            </a:lvl8pPr>
            <a:lvl9pPr lvl="8">
              <a:spcBef>
                <a:spcPts val="0"/>
              </a:spcBef>
              <a:spcAft>
                <a:spcPts val="0"/>
              </a:spcAft>
              <a:buClr>
                <a:schemeClr val="dk1"/>
              </a:buClr>
              <a:buSzPts val="3200"/>
              <a:buFont typeface="Playfair Display"/>
              <a:buNone/>
              <a:defRPr b="1" sz="3200">
                <a:solidFill>
                  <a:schemeClr val="dk1"/>
                </a:solidFill>
                <a:latin typeface="Playfair Display"/>
                <a:ea typeface="Playfair Display"/>
                <a:cs typeface="Playfair Display"/>
                <a:sym typeface="Playfair Display"/>
              </a:defRPr>
            </a:lvl9pPr>
          </a:lstStyle>
          <a:p/>
        </p:txBody>
      </p:sp>
      <p:sp>
        <p:nvSpPr>
          <p:cNvPr id="7" name="Google Shape;7;p1"/>
          <p:cNvSpPr txBox="1"/>
          <p:nvPr>
            <p:ph idx="1" type="body"/>
          </p:nvPr>
        </p:nvSpPr>
        <p:spPr>
          <a:xfrm>
            <a:off x="311700" y="1417800"/>
            <a:ext cx="8520600" cy="3150900"/>
          </a:xfrm>
          <a:prstGeom prst="rect">
            <a:avLst/>
          </a:prstGeom>
          <a:noFill/>
          <a:ln>
            <a:noFill/>
          </a:ln>
        </p:spPr>
        <p:txBody>
          <a:bodyPr anchorCtr="0" anchor="t" bIns="91425" lIns="91425" spcFirstLastPara="1" rIns="91425" wrap="square" tIns="91425">
            <a:noAutofit/>
          </a:bodyPr>
          <a:lstStyle>
            <a:lvl1pPr indent="-342900" lvl="0" marL="457200">
              <a:lnSpc>
                <a:spcPct val="115000"/>
              </a:lnSpc>
              <a:spcBef>
                <a:spcPts val="0"/>
              </a:spcBef>
              <a:spcAft>
                <a:spcPts val="0"/>
              </a:spcAft>
              <a:buClr>
                <a:schemeClr val="dk1"/>
              </a:buClr>
              <a:buSzPts val="1800"/>
              <a:buFont typeface="Lato"/>
              <a:buChar char="●"/>
              <a:defRPr sz="1800">
                <a:solidFill>
                  <a:schemeClr val="dk1"/>
                </a:solidFill>
                <a:latin typeface="Lato"/>
                <a:ea typeface="Lato"/>
                <a:cs typeface="Lato"/>
                <a:sym typeface="Lato"/>
              </a:defRPr>
            </a:lvl1pPr>
            <a:lvl2pPr indent="-317500" lvl="1" marL="914400">
              <a:lnSpc>
                <a:spcPct val="115000"/>
              </a:lnSpc>
              <a:spcBef>
                <a:spcPts val="1600"/>
              </a:spcBef>
              <a:spcAft>
                <a:spcPts val="0"/>
              </a:spcAft>
              <a:buClr>
                <a:schemeClr val="dk1"/>
              </a:buClr>
              <a:buSzPts val="1400"/>
              <a:buFont typeface="Lato"/>
              <a:buChar char="○"/>
              <a:defRPr>
                <a:solidFill>
                  <a:schemeClr val="dk1"/>
                </a:solidFill>
                <a:latin typeface="Lato"/>
                <a:ea typeface="Lato"/>
                <a:cs typeface="Lato"/>
                <a:sym typeface="Lato"/>
              </a:defRPr>
            </a:lvl2pPr>
            <a:lvl3pPr indent="-317500" lvl="2" marL="1371600">
              <a:lnSpc>
                <a:spcPct val="115000"/>
              </a:lnSpc>
              <a:spcBef>
                <a:spcPts val="1600"/>
              </a:spcBef>
              <a:spcAft>
                <a:spcPts val="0"/>
              </a:spcAft>
              <a:buClr>
                <a:schemeClr val="dk1"/>
              </a:buClr>
              <a:buSzPts val="1400"/>
              <a:buFont typeface="Lato"/>
              <a:buChar char="■"/>
              <a:defRPr>
                <a:solidFill>
                  <a:schemeClr val="dk1"/>
                </a:solidFill>
                <a:latin typeface="Lato"/>
                <a:ea typeface="Lato"/>
                <a:cs typeface="Lato"/>
                <a:sym typeface="Lato"/>
              </a:defRPr>
            </a:lvl3pPr>
            <a:lvl4pPr indent="-317500" lvl="3" marL="1828800">
              <a:lnSpc>
                <a:spcPct val="115000"/>
              </a:lnSpc>
              <a:spcBef>
                <a:spcPts val="1600"/>
              </a:spcBef>
              <a:spcAft>
                <a:spcPts val="0"/>
              </a:spcAft>
              <a:buClr>
                <a:schemeClr val="dk1"/>
              </a:buClr>
              <a:buSzPts val="1400"/>
              <a:buFont typeface="Lato"/>
              <a:buChar char="●"/>
              <a:defRPr>
                <a:solidFill>
                  <a:schemeClr val="dk1"/>
                </a:solidFill>
                <a:latin typeface="Lato"/>
                <a:ea typeface="Lato"/>
                <a:cs typeface="Lato"/>
                <a:sym typeface="Lato"/>
              </a:defRPr>
            </a:lvl4pPr>
            <a:lvl5pPr indent="-317500" lvl="4" marL="2286000">
              <a:lnSpc>
                <a:spcPct val="115000"/>
              </a:lnSpc>
              <a:spcBef>
                <a:spcPts val="1600"/>
              </a:spcBef>
              <a:spcAft>
                <a:spcPts val="0"/>
              </a:spcAft>
              <a:buClr>
                <a:schemeClr val="dk1"/>
              </a:buClr>
              <a:buSzPts val="1400"/>
              <a:buFont typeface="Lato"/>
              <a:buChar char="○"/>
              <a:defRPr>
                <a:solidFill>
                  <a:schemeClr val="dk1"/>
                </a:solidFill>
                <a:latin typeface="Lato"/>
                <a:ea typeface="Lato"/>
                <a:cs typeface="Lato"/>
                <a:sym typeface="Lato"/>
              </a:defRPr>
            </a:lvl5pPr>
            <a:lvl6pPr indent="-317500" lvl="5" marL="2743200">
              <a:lnSpc>
                <a:spcPct val="115000"/>
              </a:lnSpc>
              <a:spcBef>
                <a:spcPts val="1600"/>
              </a:spcBef>
              <a:spcAft>
                <a:spcPts val="0"/>
              </a:spcAft>
              <a:buClr>
                <a:schemeClr val="dk1"/>
              </a:buClr>
              <a:buSzPts val="1400"/>
              <a:buFont typeface="Lato"/>
              <a:buChar char="■"/>
              <a:defRPr>
                <a:solidFill>
                  <a:schemeClr val="dk1"/>
                </a:solidFill>
                <a:latin typeface="Lato"/>
                <a:ea typeface="Lato"/>
                <a:cs typeface="Lato"/>
                <a:sym typeface="Lato"/>
              </a:defRPr>
            </a:lvl6pPr>
            <a:lvl7pPr indent="-317500" lvl="6" marL="3200400">
              <a:lnSpc>
                <a:spcPct val="115000"/>
              </a:lnSpc>
              <a:spcBef>
                <a:spcPts val="1600"/>
              </a:spcBef>
              <a:spcAft>
                <a:spcPts val="0"/>
              </a:spcAft>
              <a:buClr>
                <a:schemeClr val="dk1"/>
              </a:buClr>
              <a:buSzPts val="1400"/>
              <a:buFont typeface="Lato"/>
              <a:buChar char="●"/>
              <a:defRPr>
                <a:solidFill>
                  <a:schemeClr val="dk1"/>
                </a:solidFill>
                <a:latin typeface="Lato"/>
                <a:ea typeface="Lato"/>
                <a:cs typeface="Lato"/>
                <a:sym typeface="Lato"/>
              </a:defRPr>
            </a:lvl7pPr>
            <a:lvl8pPr indent="-317500" lvl="7" marL="3657600">
              <a:lnSpc>
                <a:spcPct val="115000"/>
              </a:lnSpc>
              <a:spcBef>
                <a:spcPts val="1600"/>
              </a:spcBef>
              <a:spcAft>
                <a:spcPts val="0"/>
              </a:spcAft>
              <a:buClr>
                <a:schemeClr val="dk1"/>
              </a:buClr>
              <a:buSzPts val="1400"/>
              <a:buFont typeface="Lato"/>
              <a:buChar char="○"/>
              <a:defRPr>
                <a:solidFill>
                  <a:schemeClr val="dk1"/>
                </a:solidFill>
                <a:latin typeface="Lato"/>
                <a:ea typeface="Lato"/>
                <a:cs typeface="Lato"/>
                <a:sym typeface="Lato"/>
              </a:defRPr>
            </a:lvl8pPr>
            <a:lvl9pPr indent="-317500" lvl="8" marL="4114800">
              <a:lnSpc>
                <a:spcPct val="115000"/>
              </a:lnSpc>
              <a:spcBef>
                <a:spcPts val="1600"/>
              </a:spcBef>
              <a:spcAft>
                <a:spcPts val="1600"/>
              </a:spcAft>
              <a:buClr>
                <a:schemeClr val="dk1"/>
              </a:buClr>
              <a:buSzPts val="1400"/>
              <a:buFont typeface="Lato"/>
              <a:buChar char="■"/>
              <a:defRPr>
                <a:solidFill>
                  <a:schemeClr val="dk1"/>
                </a:solidFill>
                <a:latin typeface="Lato"/>
                <a:ea typeface="Lato"/>
                <a:cs typeface="Lato"/>
                <a:sym typeface="Lato"/>
              </a:defRPr>
            </a:lvl9pPr>
          </a:lstStyle>
          <a:p/>
        </p:txBody>
      </p:sp>
      <p:sp>
        <p:nvSpPr>
          <p:cNvPr id="8" name="Google Shape;8;p1"/>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lvl="0" algn="r">
              <a:buNone/>
              <a:defRPr sz="1000">
                <a:solidFill>
                  <a:schemeClr val="dk1"/>
                </a:solidFill>
                <a:latin typeface="Lato"/>
                <a:ea typeface="Lato"/>
                <a:cs typeface="Lato"/>
                <a:sym typeface="Lato"/>
              </a:defRPr>
            </a:lvl1pPr>
            <a:lvl2pPr lvl="1" algn="r">
              <a:buNone/>
              <a:defRPr sz="1000">
                <a:solidFill>
                  <a:schemeClr val="dk1"/>
                </a:solidFill>
                <a:latin typeface="Lato"/>
                <a:ea typeface="Lato"/>
                <a:cs typeface="Lato"/>
                <a:sym typeface="Lato"/>
              </a:defRPr>
            </a:lvl2pPr>
            <a:lvl3pPr lvl="2" algn="r">
              <a:buNone/>
              <a:defRPr sz="1000">
                <a:solidFill>
                  <a:schemeClr val="dk1"/>
                </a:solidFill>
                <a:latin typeface="Lato"/>
                <a:ea typeface="Lato"/>
                <a:cs typeface="Lato"/>
                <a:sym typeface="Lato"/>
              </a:defRPr>
            </a:lvl3pPr>
            <a:lvl4pPr lvl="3" algn="r">
              <a:buNone/>
              <a:defRPr sz="1000">
                <a:solidFill>
                  <a:schemeClr val="dk1"/>
                </a:solidFill>
                <a:latin typeface="Lato"/>
                <a:ea typeface="Lato"/>
                <a:cs typeface="Lato"/>
                <a:sym typeface="Lato"/>
              </a:defRPr>
            </a:lvl4pPr>
            <a:lvl5pPr lvl="4" algn="r">
              <a:buNone/>
              <a:defRPr sz="1000">
                <a:solidFill>
                  <a:schemeClr val="dk1"/>
                </a:solidFill>
                <a:latin typeface="Lato"/>
                <a:ea typeface="Lato"/>
                <a:cs typeface="Lato"/>
                <a:sym typeface="Lato"/>
              </a:defRPr>
            </a:lvl5pPr>
            <a:lvl6pPr lvl="5" algn="r">
              <a:buNone/>
              <a:defRPr sz="1000">
                <a:solidFill>
                  <a:schemeClr val="dk1"/>
                </a:solidFill>
                <a:latin typeface="Lato"/>
                <a:ea typeface="Lato"/>
                <a:cs typeface="Lato"/>
                <a:sym typeface="Lato"/>
              </a:defRPr>
            </a:lvl6pPr>
            <a:lvl7pPr lvl="6" algn="r">
              <a:buNone/>
              <a:defRPr sz="1000">
                <a:solidFill>
                  <a:schemeClr val="dk1"/>
                </a:solidFill>
                <a:latin typeface="Lato"/>
                <a:ea typeface="Lato"/>
                <a:cs typeface="Lato"/>
                <a:sym typeface="Lato"/>
              </a:defRPr>
            </a:lvl7pPr>
            <a:lvl8pPr lvl="7" algn="r">
              <a:buNone/>
              <a:defRPr sz="1000">
                <a:solidFill>
                  <a:schemeClr val="dk1"/>
                </a:solidFill>
                <a:latin typeface="Lato"/>
                <a:ea typeface="Lato"/>
                <a:cs typeface="Lato"/>
                <a:sym typeface="Lato"/>
              </a:defRPr>
            </a:lvl8pPr>
            <a:lvl9pPr lvl="8" algn="r">
              <a:buNone/>
              <a:defRPr sz="1000">
                <a:solidFill>
                  <a:schemeClr val="dk1"/>
                </a:solidFill>
                <a:latin typeface="Lato"/>
                <a:ea typeface="Lato"/>
                <a:cs typeface="Lato"/>
                <a:sym typeface="Lato"/>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0.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7" name="Shape 67"/>
        <p:cNvGrpSpPr/>
        <p:nvPr/>
      </p:nvGrpSpPr>
      <p:grpSpPr>
        <a:xfrm>
          <a:off x="0" y="0"/>
          <a:ext cx="0" cy="0"/>
          <a:chOff x="0" y="0"/>
          <a:chExt cx="0" cy="0"/>
        </a:xfrm>
      </p:grpSpPr>
      <p:sp>
        <p:nvSpPr>
          <p:cNvPr id="68" name="Google Shape;68;p13"/>
          <p:cNvSpPr txBox="1"/>
          <p:nvPr>
            <p:ph type="ctrTitle"/>
          </p:nvPr>
        </p:nvSpPr>
        <p:spPr>
          <a:xfrm>
            <a:off x="389750" y="1928850"/>
            <a:ext cx="7893000" cy="1853700"/>
          </a:xfrm>
          <a:prstGeom prst="rect">
            <a:avLst/>
          </a:prstGeom>
        </p:spPr>
        <p:txBody>
          <a:bodyPr anchorCtr="0" anchor="b" bIns="91425" lIns="91425" spcFirstLastPara="1" rIns="91425" wrap="square" tIns="91425">
            <a:noAutofit/>
          </a:bodyPr>
          <a:lstStyle/>
          <a:p>
            <a:pPr indent="0" lvl="0" marL="0" rtl="0" algn="l">
              <a:spcBef>
                <a:spcPts val="1000"/>
              </a:spcBef>
              <a:spcAft>
                <a:spcPts val="0"/>
              </a:spcAft>
              <a:buNone/>
            </a:pPr>
            <a:r>
              <a:rPr lang="en"/>
              <a:t>Ways to Boost Learning by Applying Our Bodies, Surroundings and Relationships</a:t>
            </a:r>
            <a:endParaRPr/>
          </a:p>
        </p:txBody>
      </p:sp>
      <p:sp>
        <p:nvSpPr>
          <p:cNvPr id="69" name="Google Shape;69;p13"/>
          <p:cNvSpPr txBox="1"/>
          <p:nvPr>
            <p:ph idx="1" type="subTitle"/>
          </p:nvPr>
        </p:nvSpPr>
        <p:spPr>
          <a:xfrm>
            <a:off x="630600" y="3228375"/>
            <a:ext cx="7893000" cy="1274100"/>
          </a:xfrm>
          <a:prstGeom prst="rect">
            <a:avLst/>
          </a:prstGeom>
        </p:spPr>
        <p:txBody>
          <a:bodyPr anchorCtr="0" anchor="b" bIns="91425" lIns="91425" spcFirstLastPara="1" rIns="91425" wrap="square" tIns="91425">
            <a:noAutofit/>
          </a:bodyPr>
          <a:lstStyle/>
          <a:p>
            <a:pPr indent="0" lvl="0" marL="0" rtl="0" algn="l">
              <a:spcBef>
                <a:spcPts val="1000"/>
              </a:spcBef>
              <a:spcAft>
                <a:spcPts val="0"/>
              </a:spcAft>
              <a:buNone/>
            </a:pPr>
            <a:r>
              <a:rPr lang="en"/>
              <a:t>Joselyn </a:t>
            </a:r>
            <a:r>
              <a:rPr lang="en"/>
              <a:t>Villaseñor and Leslie Ocampo</a:t>
            </a:r>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3" name="Shape 73"/>
        <p:cNvGrpSpPr/>
        <p:nvPr/>
      </p:nvGrpSpPr>
      <p:grpSpPr>
        <a:xfrm>
          <a:off x="0" y="0"/>
          <a:ext cx="0" cy="0"/>
          <a:chOff x="0" y="0"/>
          <a:chExt cx="0" cy="0"/>
        </a:xfrm>
      </p:grpSpPr>
      <p:sp>
        <p:nvSpPr>
          <p:cNvPr id="74" name="Google Shape;74;p14"/>
          <p:cNvSpPr txBox="1"/>
          <p:nvPr>
            <p:ph type="title"/>
          </p:nvPr>
        </p:nvSpPr>
        <p:spPr>
          <a:xfrm>
            <a:off x="311700" y="372725"/>
            <a:ext cx="8520600" cy="6450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Thinking with Gesture</a:t>
            </a:r>
            <a:endParaRPr/>
          </a:p>
        </p:txBody>
      </p:sp>
      <p:sp>
        <p:nvSpPr>
          <p:cNvPr id="75" name="Google Shape;75;p14"/>
          <p:cNvSpPr txBox="1"/>
          <p:nvPr>
            <p:ph idx="1" type="body"/>
          </p:nvPr>
        </p:nvSpPr>
        <p:spPr>
          <a:xfrm>
            <a:off x="311700" y="1210875"/>
            <a:ext cx="8520600" cy="33579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Explicitly encourage gesture: When you see a student struggling to generate an explanation or solve a problem, offer a simple suggestion: “Could you try moving your hands as you say that?”</a:t>
            </a:r>
            <a:endParaRPr/>
          </a:p>
          <a:p>
            <a:pPr indent="0" lvl="0" marL="0" rtl="0" algn="l">
              <a:spcBef>
                <a:spcPts val="1600"/>
              </a:spcBef>
              <a:spcAft>
                <a:spcPts val="0"/>
              </a:spcAft>
              <a:buNone/>
            </a:pPr>
            <a:r>
              <a:t/>
            </a:r>
            <a:endParaRPr/>
          </a:p>
          <a:p>
            <a:pPr indent="0" lvl="0" marL="0" rtl="0" algn="l">
              <a:spcBef>
                <a:spcPts val="1600"/>
              </a:spcBef>
              <a:spcAft>
                <a:spcPts val="1600"/>
              </a:spcAft>
              <a:buNone/>
            </a:pPr>
            <a:r>
              <a:rPr lang="en"/>
              <a:t>Listen to gesture: Pay close attention to the hand motions of learners, especially at moments when what their hands are “saying” is different from the message conveyed by their words. This mismatched state indicates they are ready to learn and receptive to instruction.</a:t>
            </a:r>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9" name="Shape 79"/>
        <p:cNvGrpSpPr/>
        <p:nvPr/>
      </p:nvGrpSpPr>
      <p:grpSpPr>
        <a:xfrm>
          <a:off x="0" y="0"/>
          <a:ext cx="0" cy="0"/>
          <a:chOff x="0" y="0"/>
          <a:chExt cx="0" cy="0"/>
        </a:xfrm>
      </p:grpSpPr>
      <p:sp>
        <p:nvSpPr>
          <p:cNvPr id="80" name="Google Shape;80;p15"/>
          <p:cNvSpPr txBox="1"/>
          <p:nvPr>
            <p:ph type="title"/>
          </p:nvPr>
        </p:nvSpPr>
        <p:spPr>
          <a:xfrm>
            <a:off x="311700" y="372725"/>
            <a:ext cx="8520600" cy="6450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Thinking with gesture cont’d...</a:t>
            </a:r>
            <a:endParaRPr/>
          </a:p>
        </p:txBody>
      </p:sp>
      <p:sp>
        <p:nvSpPr>
          <p:cNvPr id="81" name="Google Shape;81;p15"/>
          <p:cNvSpPr txBox="1"/>
          <p:nvPr/>
        </p:nvSpPr>
        <p:spPr>
          <a:xfrm>
            <a:off x="450050" y="1253725"/>
            <a:ext cx="8154600" cy="2801400"/>
          </a:xfrm>
          <a:prstGeom prst="rect">
            <a:avLst/>
          </a:prstGeom>
          <a:noFill/>
          <a:ln>
            <a:noFill/>
          </a:ln>
        </p:spPr>
        <p:txBody>
          <a:bodyPr anchorCtr="0" anchor="t" bIns="91425" lIns="91425" spcFirstLastPara="1" rIns="91425" wrap="square" tIns="91425">
            <a:spAutoFit/>
          </a:bodyPr>
          <a:lstStyle/>
          <a:p>
            <a:pPr indent="-336550" lvl="0" marL="457200" rtl="0" algn="l">
              <a:spcBef>
                <a:spcPts val="0"/>
              </a:spcBef>
              <a:spcAft>
                <a:spcPts val="0"/>
              </a:spcAft>
              <a:buClr>
                <a:schemeClr val="dk1"/>
              </a:buClr>
              <a:buSzPts val="1700"/>
              <a:buFont typeface="Lato"/>
              <a:buChar char="❖"/>
            </a:pPr>
            <a:r>
              <a:rPr b="1" lang="en" sz="1700">
                <a:solidFill>
                  <a:schemeClr val="dk1"/>
                </a:solidFill>
                <a:latin typeface="Lato"/>
                <a:ea typeface="Lato"/>
                <a:cs typeface="Lato"/>
                <a:sym typeface="Lato"/>
              </a:rPr>
              <a:t>Supply “visual artifacts</a:t>
            </a:r>
            <a:r>
              <a:rPr lang="en" sz="1700">
                <a:solidFill>
                  <a:schemeClr val="dk1"/>
                </a:solidFill>
                <a:latin typeface="Lato"/>
                <a:ea typeface="Lato"/>
                <a:cs typeface="Lato"/>
                <a:sym typeface="Lato"/>
              </a:rPr>
              <a:t>”</a:t>
            </a:r>
            <a:endParaRPr sz="1700">
              <a:solidFill>
                <a:schemeClr val="dk1"/>
              </a:solidFill>
              <a:latin typeface="Lato"/>
              <a:ea typeface="Lato"/>
              <a:cs typeface="Lato"/>
              <a:sym typeface="Lato"/>
            </a:endParaRPr>
          </a:p>
          <a:p>
            <a:pPr indent="0" lvl="0" marL="0" rtl="0" algn="l">
              <a:spcBef>
                <a:spcPts val="0"/>
              </a:spcBef>
              <a:spcAft>
                <a:spcPts val="0"/>
              </a:spcAft>
              <a:buNone/>
            </a:pPr>
            <a:r>
              <a:t/>
            </a:r>
            <a:endParaRPr sz="1700">
              <a:solidFill>
                <a:schemeClr val="dk1"/>
              </a:solidFill>
              <a:latin typeface="Lato"/>
              <a:ea typeface="Lato"/>
              <a:cs typeface="Lato"/>
              <a:sym typeface="Lato"/>
            </a:endParaRPr>
          </a:p>
          <a:p>
            <a:pPr indent="-336550" lvl="0" marL="457200" rtl="0" algn="l">
              <a:lnSpc>
                <a:spcPct val="200000"/>
              </a:lnSpc>
              <a:spcBef>
                <a:spcPts val="0"/>
              </a:spcBef>
              <a:spcAft>
                <a:spcPts val="0"/>
              </a:spcAft>
              <a:buClr>
                <a:schemeClr val="dk1"/>
              </a:buClr>
              <a:buSzPts val="1700"/>
              <a:buFont typeface="Lato"/>
              <a:buChar char="❖"/>
            </a:pPr>
            <a:r>
              <a:rPr b="1" lang="en" sz="1700">
                <a:solidFill>
                  <a:schemeClr val="dk1"/>
                </a:solidFill>
                <a:latin typeface="Lato"/>
                <a:ea typeface="Lato"/>
                <a:cs typeface="Lato"/>
                <a:sym typeface="Lato"/>
              </a:rPr>
              <a:t>For every word, a gesture</a:t>
            </a:r>
            <a:endParaRPr sz="1700">
              <a:solidFill>
                <a:schemeClr val="dk1"/>
              </a:solidFill>
              <a:latin typeface="Lato"/>
              <a:ea typeface="Lato"/>
              <a:cs typeface="Lato"/>
              <a:sym typeface="Lato"/>
            </a:endParaRPr>
          </a:p>
          <a:p>
            <a:pPr indent="-336550" lvl="0" marL="457200" rtl="0" algn="l">
              <a:lnSpc>
                <a:spcPct val="200000"/>
              </a:lnSpc>
              <a:spcBef>
                <a:spcPts val="0"/>
              </a:spcBef>
              <a:spcAft>
                <a:spcPts val="0"/>
              </a:spcAft>
              <a:buClr>
                <a:schemeClr val="dk1"/>
              </a:buClr>
              <a:buSzPts val="1700"/>
              <a:buFont typeface="Lato"/>
              <a:buChar char="❖"/>
            </a:pPr>
            <a:r>
              <a:rPr b="1" lang="en" sz="1700">
                <a:solidFill>
                  <a:schemeClr val="dk1"/>
                </a:solidFill>
                <a:latin typeface="Lato"/>
                <a:ea typeface="Lato"/>
                <a:cs typeface="Lato"/>
                <a:sym typeface="Lato"/>
              </a:rPr>
              <a:t>Use Total Physical Response</a:t>
            </a:r>
            <a:endParaRPr b="1" sz="1700">
              <a:solidFill>
                <a:schemeClr val="dk1"/>
              </a:solidFill>
              <a:latin typeface="Lato"/>
              <a:ea typeface="Lato"/>
              <a:cs typeface="Lato"/>
              <a:sym typeface="Lato"/>
            </a:endParaRPr>
          </a:p>
          <a:p>
            <a:pPr indent="0" lvl="0" marL="0" rtl="0" algn="l">
              <a:spcBef>
                <a:spcPts val="0"/>
              </a:spcBef>
              <a:spcAft>
                <a:spcPts val="0"/>
              </a:spcAft>
              <a:buNone/>
            </a:pPr>
            <a:r>
              <a:t/>
            </a:r>
            <a:endParaRPr sz="1700">
              <a:solidFill>
                <a:schemeClr val="dk1"/>
              </a:solidFill>
              <a:latin typeface="Lato"/>
              <a:ea typeface="Lato"/>
              <a:cs typeface="Lato"/>
              <a:sym typeface="Lato"/>
            </a:endParaRPr>
          </a:p>
          <a:p>
            <a:pPr indent="0" lvl="0" marL="0" rtl="0" algn="l">
              <a:spcBef>
                <a:spcPts val="0"/>
              </a:spcBef>
              <a:spcAft>
                <a:spcPts val="0"/>
              </a:spcAft>
              <a:buNone/>
            </a:pPr>
            <a:r>
              <a:t/>
            </a:r>
            <a:endParaRPr sz="1700">
              <a:solidFill>
                <a:schemeClr val="dk1"/>
              </a:solidFill>
              <a:latin typeface="Lato"/>
              <a:ea typeface="Lato"/>
              <a:cs typeface="Lato"/>
              <a:sym typeface="Lato"/>
            </a:endParaRPr>
          </a:p>
          <a:p>
            <a:pPr indent="0" lvl="0" marL="0" rtl="0" algn="l">
              <a:spcBef>
                <a:spcPts val="0"/>
              </a:spcBef>
              <a:spcAft>
                <a:spcPts val="0"/>
              </a:spcAft>
              <a:buNone/>
            </a:pPr>
            <a:r>
              <a:t/>
            </a:r>
            <a:endParaRPr sz="1700">
              <a:solidFill>
                <a:schemeClr val="dk1"/>
              </a:solidFill>
              <a:latin typeface="Lato"/>
              <a:ea typeface="Lato"/>
              <a:cs typeface="Lato"/>
              <a:sym typeface="Lato"/>
            </a:endParaRPr>
          </a:p>
          <a:p>
            <a:pPr indent="0" lvl="0" marL="0" rtl="0" algn="l">
              <a:spcBef>
                <a:spcPts val="0"/>
              </a:spcBef>
              <a:spcAft>
                <a:spcPts val="0"/>
              </a:spcAft>
              <a:buNone/>
            </a:pPr>
            <a:r>
              <a:t/>
            </a:r>
            <a:endParaRPr sz="1700">
              <a:solidFill>
                <a:schemeClr val="dk1"/>
              </a:solidFill>
              <a:latin typeface="Lato"/>
              <a:ea typeface="Lato"/>
              <a:cs typeface="Lato"/>
              <a:sym typeface="Lato"/>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5" name="Shape 85"/>
        <p:cNvGrpSpPr/>
        <p:nvPr/>
      </p:nvGrpSpPr>
      <p:grpSpPr>
        <a:xfrm>
          <a:off x="0" y="0"/>
          <a:ext cx="0" cy="0"/>
          <a:chOff x="0" y="0"/>
          <a:chExt cx="0" cy="0"/>
        </a:xfrm>
      </p:grpSpPr>
      <p:sp>
        <p:nvSpPr>
          <p:cNvPr id="86" name="Google Shape;86;p16"/>
          <p:cNvSpPr txBox="1"/>
          <p:nvPr>
            <p:ph idx="4294967295" type="title"/>
          </p:nvPr>
        </p:nvSpPr>
        <p:spPr>
          <a:xfrm>
            <a:off x="387900" y="458025"/>
            <a:ext cx="8368200" cy="6861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Thinking</a:t>
            </a:r>
            <a:r>
              <a:rPr lang="en"/>
              <a:t>...</a:t>
            </a:r>
            <a:endParaRPr/>
          </a:p>
        </p:txBody>
      </p:sp>
      <p:grpSp>
        <p:nvGrpSpPr>
          <p:cNvPr id="87" name="Google Shape;87;p16"/>
          <p:cNvGrpSpPr/>
          <p:nvPr/>
        </p:nvGrpSpPr>
        <p:grpSpPr>
          <a:xfrm>
            <a:off x="431825" y="1342525"/>
            <a:ext cx="2683300" cy="3302700"/>
            <a:chOff x="431825" y="1342525"/>
            <a:chExt cx="2683300" cy="3302700"/>
          </a:xfrm>
        </p:grpSpPr>
        <p:sp>
          <p:nvSpPr>
            <p:cNvPr id="88" name="Google Shape;88;p16"/>
            <p:cNvSpPr/>
            <p:nvPr/>
          </p:nvSpPr>
          <p:spPr>
            <a:xfrm>
              <a:off x="431825" y="1342525"/>
              <a:ext cx="2683200" cy="3302700"/>
            </a:xfrm>
            <a:prstGeom prst="rect">
              <a:avLst/>
            </a:prstGeom>
            <a:noFill/>
            <a:ln cap="flat" cmpd="sng" w="952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9" name="Google Shape;89;p16"/>
            <p:cNvSpPr txBox="1"/>
            <p:nvPr/>
          </p:nvSpPr>
          <p:spPr>
            <a:xfrm>
              <a:off x="431925" y="1342525"/>
              <a:ext cx="2683200" cy="823200"/>
            </a:xfrm>
            <a:prstGeom prst="rect">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90" name="Google Shape;90;p16"/>
          <p:cNvSpPr txBox="1"/>
          <p:nvPr>
            <p:ph idx="4294967295" type="body"/>
          </p:nvPr>
        </p:nvSpPr>
        <p:spPr>
          <a:xfrm>
            <a:off x="489192" y="1337725"/>
            <a:ext cx="349500" cy="823200"/>
          </a:xfrm>
          <a:prstGeom prst="rect">
            <a:avLst/>
          </a:prstGeom>
        </p:spPr>
        <p:txBody>
          <a:bodyPr anchorCtr="0" anchor="ctr" bIns="91425" lIns="91425" spcFirstLastPara="1" rIns="91425" wrap="square" tIns="91425">
            <a:noAutofit/>
          </a:bodyPr>
          <a:lstStyle/>
          <a:p>
            <a:pPr indent="0" lvl="0" marL="0" rtl="0" algn="ctr">
              <a:spcBef>
                <a:spcPts val="0"/>
              </a:spcBef>
              <a:spcAft>
                <a:spcPts val="0"/>
              </a:spcAft>
              <a:buNone/>
            </a:pPr>
            <a:r>
              <a:rPr lang="en">
                <a:solidFill>
                  <a:schemeClr val="lt1"/>
                </a:solidFill>
              </a:rPr>
              <a:t>1</a:t>
            </a:r>
            <a:endParaRPr>
              <a:solidFill>
                <a:schemeClr val="lt1"/>
              </a:solidFill>
            </a:endParaRPr>
          </a:p>
        </p:txBody>
      </p:sp>
      <p:cxnSp>
        <p:nvCxnSpPr>
          <p:cNvPr id="91" name="Google Shape;91;p16"/>
          <p:cNvCxnSpPr/>
          <p:nvPr/>
        </p:nvCxnSpPr>
        <p:spPr>
          <a:xfrm>
            <a:off x="857675" y="1514725"/>
            <a:ext cx="0" cy="478800"/>
          </a:xfrm>
          <a:prstGeom prst="straightConnector1">
            <a:avLst/>
          </a:prstGeom>
          <a:noFill/>
          <a:ln cap="flat" cmpd="sng" w="9525">
            <a:solidFill>
              <a:schemeClr val="lt1"/>
            </a:solidFill>
            <a:prstDash val="solid"/>
            <a:round/>
            <a:headEnd len="sm" w="sm" type="none"/>
            <a:tailEnd len="sm" w="sm" type="none"/>
          </a:ln>
        </p:spPr>
      </p:cxnSp>
      <p:sp>
        <p:nvSpPr>
          <p:cNvPr id="92" name="Google Shape;92;p16"/>
          <p:cNvSpPr txBox="1"/>
          <p:nvPr>
            <p:ph idx="4294967295" type="body"/>
          </p:nvPr>
        </p:nvSpPr>
        <p:spPr>
          <a:xfrm>
            <a:off x="933875" y="1337725"/>
            <a:ext cx="2101800" cy="823200"/>
          </a:xfrm>
          <a:prstGeom prst="rect">
            <a:avLst/>
          </a:prstGeom>
        </p:spPr>
        <p:txBody>
          <a:bodyPr anchorCtr="0" anchor="ctr" bIns="91425" lIns="91425" spcFirstLastPara="1" rIns="91425" wrap="square" tIns="91425">
            <a:noAutofit/>
          </a:bodyPr>
          <a:lstStyle/>
          <a:p>
            <a:pPr indent="0" lvl="0" marL="0" rtl="0" algn="l">
              <a:lnSpc>
                <a:spcPct val="100000"/>
              </a:lnSpc>
              <a:spcBef>
                <a:spcPts val="0"/>
              </a:spcBef>
              <a:spcAft>
                <a:spcPts val="0"/>
              </a:spcAft>
              <a:buNone/>
            </a:pPr>
            <a:r>
              <a:rPr lang="en">
                <a:solidFill>
                  <a:schemeClr val="lt1"/>
                </a:solidFill>
              </a:rPr>
              <a:t>Thinking with Natural Spaces</a:t>
            </a:r>
            <a:endParaRPr>
              <a:solidFill>
                <a:schemeClr val="lt1"/>
              </a:solidFill>
            </a:endParaRPr>
          </a:p>
        </p:txBody>
      </p:sp>
      <p:sp>
        <p:nvSpPr>
          <p:cNvPr id="93" name="Google Shape;93;p16"/>
          <p:cNvSpPr txBox="1"/>
          <p:nvPr>
            <p:ph idx="4294967295" type="body"/>
          </p:nvPr>
        </p:nvSpPr>
        <p:spPr>
          <a:xfrm>
            <a:off x="508125" y="2268950"/>
            <a:ext cx="2530800" cy="2376300"/>
          </a:xfrm>
          <a:prstGeom prst="rect">
            <a:avLst/>
          </a:prstGeom>
        </p:spPr>
        <p:txBody>
          <a:bodyPr anchorCtr="0" anchor="t" bIns="91425" lIns="91425" spcFirstLastPara="1" rIns="91425" wrap="square" tIns="91425">
            <a:noAutofit/>
          </a:bodyPr>
          <a:lstStyle/>
          <a:p>
            <a:pPr indent="-342900" lvl="0" marL="457200" rtl="0" algn="l">
              <a:spcBef>
                <a:spcPts val="0"/>
              </a:spcBef>
              <a:spcAft>
                <a:spcPts val="0"/>
              </a:spcAft>
              <a:buSzPts val="1800"/>
              <a:buChar char="●"/>
            </a:pPr>
            <a:r>
              <a:rPr lang="en"/>
              <a:t>Environment Self-Regulation</a:t>
            </a:r>
            <a:endParaRPr/>
          </a:p>
          <a:p>
            <a:pPr indent="-342900" lvl="0" marL="457200" rtl="0" algn="l">
              <a:spcBef>
                <a:spcPts val="0"/>
              </a:spcBef>
              <a:spcAft>
                <a:spcPts val="0"/>
              </a:spcAft>
              <a:buSzPts val="1800"/>
              <a:buChar char="●"/>
            </a:pPr>
            <a:r>
              <a:rPr lang="en"/>
              <a:t>Soft gazing</a:t>
            </a:r>
            <a:endParaRPr/>
          </a:p>
          <a:p>
            <a:pPr indent="-342900" lvl="0" marL="457200" rtl="0" algn="l">
              <a:spcBef>
                <a:spcPts val="0"/>
              </a:spcBef>
              <a:spcAft>
                <a:spcPts val="0"/>
              </a:spcAft>
              <a:buSzPts val="1800"/>
              <a:buChar char="●"/>
            </a:pPr>
            <a:r>
              <a:rPr lang="en"/>
              <a:t>Micro-restorative </a:t>
            </a:r>
            <a:r>
              <a:rPr lang="en"/>
              <a:t>opportunities </a:t>
            </a:r>
            <a:endParaRPr/>
          </a:p>
          <a:p>
            <a:pPr indent="0" lvl="0" marL="0" rtl="0" algn="l">
              <a:spcBef>
                <a:spcPts val="1600"/>
              </a:spcBef>
              <a:spcAft>
                <a:spcPts val="1600"/>
              </a:spcAft>
              <a:buNone/>
            </a:pPr>
            <a:r>
              <a:t/>
            </a:r>
            <a:endParaRPr sz="1400"/>
          </a:p>
        </p:txBody>
      </p:sp>
      <p:grpSp>
        <p:nvGrpSpPr>
          <p:cNvPr id="94" name="Google Shape;94;p16"/>
          <p:cNvGrpSpPr/>
          <p:nvPr/>
        </p:nvGrpSpPr>
        <p:grpSpPr>
          <a:xfrm>
            <a:off x="3221800" y="1342525"/>
            <a:ext cx="2673003" cy="3302700"/>
            <a:chOff x="3221800" y="1342525"/>
            <a:chExt cx="2673003" cy="3302700"/>
          </a:xfrm>
        </p:grpSpPr>
        <p:sp>
          <p:nvSpPr>
            <p:cNvPr id="95" name="Google Shape;95;p16"/>
            <p:cNvSpPr/>
            <p:nvPr/>
          </p:nvSpPr>
          <p:spPr>
            <a:xfrm>
              <a:off x="3221803" y="1342525"/>
              <a:ext cx="2673000" cy="3302700"/>
            </a:xfrm>
            <a:prstGeom prst="rect">
              <a:avLst/>
            </a:prstGeom>
            <a:noFill/>
            <a:ln cap="flat" cmpd="sng" w="952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6" name="Google Shape;96;p16"/>
            <p:cNvSpPr txBox="1"/>
            <p:nvPr/>
          </p:nvSpPr>
          <p:spPr>
            <a:xfrm>
              <a:off x="3221800" y="1342525"/>
              <a:ext cx="2673000" cy="823200"/>
            </a:xfrm>
            <a:prstGeom prst="rect">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97" name="Google Shape;97;p16"/>
          <p:cNvSpPr txBox="1"/>
          <p:nvPr>
            <p:ph idx="4294967295" type="body"/>
          </p:nvPr>
        </p:nvSpPr>
        <p:spPr>
          <a:xfrm>
            <a:off x="3275767" y="1337725"/>
            <a:ext cx="349500" cy="823200"/>
          </a:xfrm>
          <a:prstGeom prst="rect">
            <a:avLst/>
          </a:prstGeom>
        </p:spPr>
        <p:txBody>
          <a:bodyPr anchorCtr="0" anchor="ctr" bIns="91425" lIns="91425" spcFirstLastPara="1" rIns="91425" wrap="square" tIns="91425">
            <a:noAutofit/>
          </a:bodyPr>
          <a:lstStyle/>
          <a:p>
            <a:pPr indent="0" lvl="0" marL="0" rtl="0" algn="ctr">
              <a:spcBef>
                <a:spcPts val="0"/>
              </a:spcBef>
              <a:spcAft>
                <a:spcPts val="0"/>
              </a:spcAft>
              <a:buNone/>
            </a:pPr>
            <a:r>
              <a:rPr lang="en">
                <a:solidFill>
                  <a:schemeClr val="lt1"/>
                </a:solidFill>
              </a:rPr>
              <a:t>2</a:t>
            </a:r>
            <a:endParaRPr>
              <a:solidFill>
                <a:schemeClr val="lt1"/>
              </a:solidFill>
            </a:endParaRPr>
          </a:p>
        </p:txBody>
      </p:sp>
      <p:cxnSp>
        <p:nvCxnSpPr>
          <p:cNvPr id="98" name="Google Shape;98;p16"/>
          <p:cNvCxnSpPr/>
          <p:nvPr/>
        </p:nvCxnSpPr>
        <p:spPr>
          <a:xfrm>
            <a:off x="3647550" y="1514725"/>
            <a:ext cx="0" cy="478800"/>
          </a:xfrm>
          <a:prstGeom prst="straightConnector1">
            <a:avLst/>
          </a:prstGeom>
          <a:noFill/>
          <a:ln cap="flat" cmpd="sng" w="9525">
            <a:solidFill>
              <a:schemeClr val="lt1"/>
            </a:solidFill>
            <a:prstDash val="solid"/>
            <a:round/>
            <a:headEnd len="sm" w="sm" type="none"/>
            <a:tailEnd len="sm" w="sm" type="none"/>
          </a:ln>
        </p:spPr>
      </p:cxnSp>
      <p:sp>
        <p:nvSpPr>
          <p:cNvPr id="99" name="Google Shape;99;p16"/>
          <p:cNvSpPr txBox="1"/>
          <p:nvPr>
            <p:ph idx="4294967295" type="body"/>
          </p:nvPr>
        </p:nvSpPr>
        <p:spPr>
          <a:xfrm>
            <a:off x="3723750" y="1342525"/>
            <a:ext cx="2101800" cy="823200"/>
          </a:xfrm>
          <a:prstGeom prst="rect">
            <a:avLst/>
          </a:prstGeom>
        </p:spPr>
        <p:txBody>
          <a:bodyPr anchorCtr="0" anchor="ctr" bIns="91425" lIns="91425" spcFirstLastPara="1" rIns="91425" wrap="square" tIns="91425">
            <a:noAutofit/>
          </a:bodyPr>
          <a:lstStyle/>
          <a:p>
            <a:pPr indent="0" lvl="0" marL="0" rtl="0" algn="l">
              <a:lnSpc>
                <a:spcPct val="100000"/>
              </a:lnSpc>
              <a:spcBef>
                <a:spcPts val="0"/>
              </a:spcBef>
              <a:spcAft>
                <a:spcPts val="0"/>
              </a:spcAft>
              <a:buNone/>
            </a:pPr>
            <a:r>
              <a:rPr lang="en">
                <a:solidFill>
                  <a:schemeClr val="lt1"/>
                </a:solidFill>
              </a:rPr>
              <a:t>Thinking with the Space of Ideas</a:t>
            </a:r>
            <a:endParaRPr>
              <a:solidFill>
                <a:schemeClr val="lt1"/>
              </a:solidFill>
            </a:endParaRPr>
          </a:p>
        </p:txBody>
      </p:sp>
      <p:sp>
        <p:nvSpPr>
          <p:cNvPr id="100" name="Google Shape;100;p16"/>
          <p:cNvSpPr txBox="1"/>
          <p:nvPr>
            <p:ph idx="4294967295" type="body"/>
          </p:nvPr>
        </p:nvSpPr>
        <p:spPr>
          <a:xfrm>
            <a:off x="3294700" y="2268950"/>
            <a:ext cx="2530800" cy="2376300"/>
          </a:xfrm>
          <a:prstGeom prst="rect">
            <a:avLst/>
          </a:prstGeom>
        </p:spPr>
        <p:txBody>
          <a:bodyPr anchorCtr="0" anchor="t" bIns="91425" lIns="91425" spcFirstLastPara="1" rIns="91425" wrap="square" tIns="91425">
            <a:noAutofit/>
          </a:bodyPr>
          <a:lstStyle/>
          <a:p>
            <a:pPr indent="-368300" lvl="0" marL="457200" rtl="0" algn="l">
              <a:spcBef>
                <a:spcPts val="0"/>
              </a:spcBef>
              <a:spcAft>
                <a:spcPts val="0"/>
              </a:spcAft>
              <a:buSzPts val="2200"/>
              <a:buChar char="●"/>
            </a:pPr>
            <a:r>
              <a:rPr lang="en" sz="2200"/>
              <a:t>Concept Map</a:t>
            </a:r>
            <a:endParaRPr sz="2200"/>
          </a:p>
          <a:p>
            <a:pPr indent="-368300" lvl="0" marL="457200" rtl="0" algn="l">
              <a:spcBef>
                <a:spcPts val="0"/>
              </a:spcBef>
              <a:spcAft>
                <a:spcPts val="0"/>
              </a:spcAft>
              <a:buSzPts val="2200"/>
              <a:buChar char="●"/>
            </a:pPr>
            <a:r>
              <a:rPr lang="en" sz="2200"/>
              <a:t>Write it down</a:t>
            </a:r>
            <a:endParaRPr sz="2200"/>
          </a:p>
          <a:p>
            <a:pPr indent="-368300" lvl="0" marL="457200" rtl="0" algn="l">
              <a:spcBef>
                <a:spcPts val="0"/>
              </a:spcBef>
              <a:spcAft>
                <a:spcPts val="0"/>
              </a:spcAft>
              <a:buSzPts val="2200"/>
              <a:buChar char="●"/>
            </a:pPr>
            <a:r>
              <a:rPr lang="en" sz="2200"/>
              <a:t>Sketch it out</a:t>
            </a:r>
            <a:endParaRPr sz="2200"/>
          </a:p>
          <a:p>
            <a:pPr indent="-368300" lvl="0" marL="457200" rtl="0" algn="l">
              <a:spcBef>
                <a:spcPts val="0"/>
              </a:spcBef>
              <a:spcAft>
                <a:spcPts val="0"/>
              </a:spcAft>
              <a:buSzPts val="2200"/>
              <a:buChar char="●"/>
            </a:pPr>
            <a:r>
              <a:rPr lang="en" sz="2200"/>
              <a:t>Get physical </a:t>
            </a:r>
            <a:endParaRPr sz="2200"/>
          </a:p>
        </p:txBody>
      </p:sp>
      <p:grpSp>
        <p:nvGrpSpPr>
          <p:cNvPr id="101" name="Google Shape;101;p16"/>
          <p:cNvGrpSpPr/>
          <p:nvPr/>
        </p:nvGrpSpPr>
        <p:grpSpPr>
          <a:xfrm>
            <a:off x="6007125" y="1342525"/>
            <a:ext cx="2673000" cy="3302700"/>
            <a:chOff x="6007125" y="1342525"/>
            <a:chExt cx="2673000" cy="3302700"/>
          </a:xfrm>
        </p:grpSpPr>
        <p:sp>
          <p:nvSpPr>
            <p:cNvPr id="102" name="Google Shape;102;p16"/>
            <p:cNvSpPr/>
            <p:nvPr/>
          </p:nvSpPr>
          <p:spPr>
            <a:xfrm>
              <a:off x="6007125" y="1342525"/>
              <a:ext cx="2673000" cy="3302700"/>
            </a:xfrm>
            <a:prstGeom prst="rect">
              <a:avLst/>
            </a:prstGeom>
            <a:noFill/>
            <a:ln cap="flat" cmpd="sng" w="952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3" name="Google Shape;103;p16"/>
            <p:cNvSpPr txBox="1"/>
            <p:nvPr/>
          </p:nvSpPr>
          <p:spPr>
            <a:xfrm>
              <a:off x="6007125" y="1342525"/>
              <a:ext cx="2673000" cy="823200"/>
            </a:xfrm>
            <a:prstGeom prst="rect">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104" name="Google Shape;104;p16"/>
          <p:cNvSpPr txBox="1"/>
          <p:nvPr>
            <p:ph idx="4294967295" type="body"/>
          </p:nvPr>
        </p:nvSpPr>
        <p:spPr>
          <a:xfrm>
            <a:off x="6058742" y="1337725"/>
            <a:ext cx="349500" cy="823200"/>
          </a:xfrm>
          <a:prstGeom prst="rect">
            <a:avLst/>
          </a:prstGeom>
        </p:spPr>
        <p:txBody>
          <a:bodyPr anchorCtr="0" anchor="ctr" bIns="91425" lIns="91425" spcFirstLastPara="1" rIns="91425" wrap="square" tIns="91425">
            <a:noAutofit/>
          </a:bodyPr>
          <a:lstStyle/>
          <a:p>
            <a:pPr indent="0" lvl="0" marL="0" rtl="0" algn="ctr">
              <a:spcBef>
                <a:spcPts val="0"/>
              </a:spcBef>
              <a:spcAft>
                <a:spcPts val="0"/>
              </a:spcAft>
              <a:buNone/>
            </a:pPr>
            <a:r>
              <a:rPr lang="en">
                <a:solidFill>
                  <a:schemeClr val="lt1"/>
                </a:solidFill>
              </a:rPr>
              <a:t>3</a:t>
            </a:r>
            <a:endParaRPr>
              <a:solidFill>
                <a:schemeClr val="lt1"/>
              </a:solidFill>
            </a:endParaRPr>
          </a:p>
        </p:txBody>
      </p:sp>
      <p:cxnSp>
        <p:nvCxnSpPr>
          <p:cNvPr id="105" name="Google Shape;105;p16"/>
          <p:cNvCxnSpPr/>
          <p:nvPr/>
        </p:nvCxnSpPr>
        <p:spPr>
          <a:xfrm>
            <a:off x="6427225" y="1514725"/>
            <a:ext cx="0" cy="478800"/>
          </a:xfrm>
          <a:prstGeom prst="straightConnector1">
            <a:avLst/>
          </a:prstGeom>
          <a:noFill/>
          <a:ln cap="flat" cmpd="sng" w="9525">
            <a:solidFill>
              <a:schemeClr val="lt1"/>
            </a:solidFill>
            <a:prstDash val="solid"/>
            <a:round/>
            <a:headEnd len="sm" w="sm" type="none"/>
            <a:tailEnd len="sm" w="sm" type="none"/>
          </a:ln>
        </p:spPr>
      </p:cxnSp>
      <p:sp>
        <p:nvSpPr>
          <p:cNvPr id="106" name="Google Shape;106;p16"/>
          <p:cNvSpPr txBox="1"/>
          <p:nvPr>
            <p:ph idx="4294967295" type="body"/>
          </p:nvPr>
        </p:nvSpPr>
        <p:spPr>
          <a:xfrm>
            <a:off x="6503425" y="1342525"/>
            <a:ext cx="2101800" cy="823200"/>
          </a:xfrm>
          <a:prstGeom prst="rect">
            <a:avLst/>
          </a:prstGeom>
        </p:spPr>
        <p:txBody>
          <a:bodyPr anchorCtr="0" anchor="ctr" bIns="91425" lIns="91425" spcFirstLastPara="1" rIns="91425" wrap="square" tIns="91425">
            <a:noAutofit/>
          </a:bodyPr>
          <a:lstStyle/>
          <a:p>
            <a:pPr indent="0" lvl="0" marL="0" rtl="0" algn="l">
              <a:lnSpc>
                <a:spcPct val="100000"/>
              </a:lnSpc>
              <a:spcBef>
                <a:spcPts val="0"/>
              </a:spcBef>
              <a:spcAft>
                <a:spcPts val="0"/>
              </a:spcAft>
              <a:buNone/>
            </a:pPr>
            <a:r>
              <a:rPr lang="en">
                <a:solidFill>
                  <a:schemeClr val="lt1"/>
                </a:solidFill>
              </a:rPr>
              <a:t>Thinking with Interoception </a:t>
            </a:r>
            <a:endParaRPr>
              <a:solidFill>
                <a:schemeClr val="lt1"/>
              </a:solidFill>
            </a:endParaRPr>
          </a:p>
        </p:txBody>
      </p:sp>
      <p:sp>
        <p:nvSpPr>
          <p:cNvPr id="107" name="Google Shape;107;p16"/>
          <p:cNvSpPr txBox="1"/>
          <p:nvPr>
            <p:ph idx="4294967295" type="body"/>
          </p:nvPr>
        </p:nvSpPr>
        <p:spPr>
          <a:xfrm>
            <a:off x="6077675" y="2268950"/>
            <a:ext cx="2530800" cy="2376300"/>
          </a:xfrm>
          <a:prstGeom prst="rect">
            <a:avLst/>
          </a:prstGeom>
        </p:spPr>
        <p:txBody>
          <a:bodyPr anchorCtr="0" anchor="t" bIns="91425" lIns="91425" spcFirstLastPara="1" rIns="91425" wrap="square" tIns="91425">
            <a:noAutofit/>
          </a:bodyPr>
          <a:lstStyle/>
          <a:p>
            <a:pPr indent="-330200" lvl="0" marL="457200" rtl="0" algn="l">
              <a:spcBef>
                <a:spcPts val="0"/>
              </a:spcBef>
              <a:spcAft>
                <a:spcPts val="0"/>
              </a:spcAft>
              <a:buSzPts val="1600"/>
              <a:buChar char="●"/>
            </a:pPr>
            <a:r>
              <a:rPr lang="en" sz="1600"/>
              <a:t>Lead students a body scan</a:t>
            </a:r>
            <a:endParaRPr sz="1600"/>
          </a:p>
          <a:p>
            <a:pPr indent="-330200" lvl="0" marL="457200" rtl="0" algn="l">
              <a:spcBef>
                <a:spcPts val="0"/>
              </a:spcBef>
              <a:spcAft>
                <a:spcPts val="0"/>
              </a:spcAft>
              <a:buSzPts val="1600"/>
              <a:buChar char="●"/>
            </a:pPr>
            <a:r>
              <a:rPr lang="en" sz="1600"/>
              <a:t>Suggest students label sensations</a:t>
            </a:r>
            <a:endParaRPr sz="1600"/>
          </a:p>
          <a:p>
            <a:pPr indent="-330200" lvl="0" marL="457200" rtl="0" algn="l">
              <a:spcBef>
                <a:spcPts val="0"/>
              </a:spcBef>
              <a:spcAft>
                <a:spcPts val="0"/>
              </a:spcAft>
              <a:buSzPts val="1600"/>
              <a:buChar char="●"/>
            </a:pPr>
            <a:r>
              <a:rPr lang="en" sz="1600"/>
              <a:t>  Cognitive reappraisal</a:t>
            </a:r>
            <a:endParaRPr sz="1600"/>
          </a:p>
          <a:p>
            <a:pPr indent="-330200" lvl="0" marL="457200" rtl="0" algn="l">
              <a:spcBef>
                <a:spcPts val="0"/>
              </a:spcBef>
              <a:spcAft>
                <a:spcPts val="0"/>
              </a:spcAft>
              <a:buSzPts val="1600"/>
              <a:buChar char="●"/>
            </a:pPr>
            <a:r>
              <a:rPr lang="en" sz="1600"/>
              <a:t>Ask students to a body map</a:t>
            </a:r>
            <a:endParaRPr sz="1600"/>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1" name="Shape 111"/>
        <p:cNvGrpSpPr/>
        <p:nvPr/>
      </p:nvGrpSpPr>
      <p:grpSpPr>
        <a:xfrm>
          <a:off x="0" y="0"/>
          <a:ext cx="0" cy="0"/>
          <a:chOff x="0" y="0"/>
          <a:chExt cx="0" cy="0"/>
        </a:xfrm>
      </p:grpSpPr>
      <p:sp>
        <p:nvSpPr>
          <p:cNvPr id="112" name="Google Shape;112;p17"/>
          <p:cNvSpPr txBox="1"/>
          <p:nvPr>
            <p:ph type="title"/>
          </p:nvPr>
        </p:nvSpPr>
        <p:spPr>
          <a:xfrm>
            <a:off x="311700" y="372725"/>
            <a:ext cx="8520600" cy="6450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Thinking with Movement</a:t>
            </a:r>
            <a:endParaRPr/>
          </a:p>
        </p:txBody>
      </p:sp>
      <p:sp>
        <p:nvSpPr>
          <p:cNvPr id="113" name="Google Shape;113;p17"/>
          <p:cNvSpPr txBox="1"/>
          <p:nvPr>
            <p:ph idx="1" type="body"/>
          </p:nvPr>
        </p:nvSpPr>
        <p:spPr>
          <a:xfrm>
            <a:off x="311700" y="1417800"/>
            <a:ext cx="8520600" cy="3150900"/>
          </a:xfrm>
          <a:prstGeom prst="rect">
            <a:avLst/>
          </a:prstGeom>
        </p:spPr>
        <p:txBody>
          <a:bodyPr anchorCtr="0" anchor="t" bIns="91425" lIns="91425" spcFirstLastPara="1" rIns="91425" wrap="square" tIns="91425">
            <a:noAutofit/>
          </a:bodyPr>
          <a:lstStyle/>
          <a:p>
            <a:pPr indent="-342900" lvl="0" marL="457200" rtl="0" algn="l">
              <a:spcBef>
                <a:spcPts val="0"/>
              </a:spcBef>
              <a:spcAft>
                <a:spcPts val="0"/>
              </a:spcAft>
              <a:buSzPts val="1800"/>
              <a:buAutoNum type="arabicPeriod"/>
            </a:pPr>
            <a:r>
              <a:rPr b="1" lang="en" sz="2100"/>
              <a:t>Allow students to play with fidget objects</a:t>
            </a:r>
            <a:endParaRPr b="1" sz="2100"/>
          </a:p>
          <a:p>
            <a:pPr indent="-342900" lvl="0" marL="457200" rtl="0" algn="l">
              <a:spcBef>
                <a:spcPts val="1600"/>
              </a:spcBef>
              <a:spcAft>
                <a:spcPts val="0"/>
              </a:spcAft>
              <a:buSzPts val="1800"/>
              <a:buAutoNum type="arabicPeriod"/>
            </a:pPr>
            <a:r>
              <a:rPr b="1" lang="en" sz="2100"/>
              <a:t>Have students sweat before they sit</a:t>
            </a:r>
            <a:endParaRPr b="1" sz="2100"/>
          </a:p>
          <a:p>
            <a:pPr indent="-342900" lvl="0" marL="457200" rtl="0" algn="l">
              <a:spcBef>
                <a:spcPts val="1600"/>
              </a:spcBef>
              <a:spcAft>
                <a:spcPts val="0"/>
              </a:spcAft>
              <a:buSzPts val="1800"/>
              <a:buAutoNum type="arabicPeriod"/>
            </a:pPr>
            <a:r>
              <a:rPr b="1" lang="en" sz="2100"/>
              <a:t>Direct students to act out the abstract</a:t>
            </a:r>
            <a:endParaRPr b="1" sz="2100"/>
          </a:p>
          <a:p>
            <a:pPr indent="-342900" lvl="0" marL="457200" rtl="0" algn="l">
              <a:spcBef>
                <a:spcPts val="1600"/>
              </a:spcBef>
              <a:spcAft>
                <a:spcPts val="0"/>
              </a:spcAft>
              <a:buSzPts val="1800"/>
              <a:buAutoNum type="arabicPeriod"/>
            </a:pPr>
            <a:r>
              <a:rPr b="1" lang="en" sz="2100"/>
              <a:t>Teach to students’ bodies</a:t>
            </a:r>
            <a:endParaRPr b="1" sz="2100"/>
          </a:p>
          <a:p>
            <a:pPr indent="-342900" lvl="0" marL="457200" rtl="0" algn="l">
              <a:spcBef>
                <a:spcPts val="1600"/>
              </a:spcBef>
              <a:spcAft>
                <a:spcPts val="1600"/>
              </a:spcAft>
              <a:buSzPts val="1800"/>
              <a:buAutoNum type="arabicPeriod"/>
            </a:pPr>
            <a:r>
              <a:rPr b="1" lang="en" sz="2100"/>
              <a:t>Instruct students to move as if they are it</a:t>
            </a:r>
            <a:endParaRPr b="1" sz="2100"/>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7" name="Shape 117"/>
        <p:cNvGrpSpPr/>
        <p:nvPr/>
      </p:nvGrpSpPr>
      <p:grpSpPr>
        <a:xfrm>
          <a:off x="0" y="0"/>
          <a:ext cx="0" cy="0"/>
          <a:chOff x="0" y="0"/>
          <a:chExt cx="0" cy="0"/>
        </a:xfrm>
      </p:grpSpPr>
      <p:sp>
        <p:nvSpPr>
          <p:cNvPr id="118" name="Google Shape;118;p18"/>
          <p:cNvSpPr txBox="1"/>
          <p:nvPr>
            <p:ph type="title"/>
          </p:nvPr>
        </p:nvSpPr>
        <p:spPr>
          <a:xfrm>
            <a:off x="325750" y="429175"/>
            <a:ext cx="4309500" cy="755700"/>
          </a:xfrm>
          <a:prstGeom prst="rect">
            <a:avLst/>
          </a:prstGeom>
        </p:spPr>
        <p:txBody>
          <a:bodyPr anchorCtr="0" anchor="b" bIns="91425" lIns="91425" spcFirstLastPara="1" rIns="91425" wrap="square" tIns="91425">
            <a:noAutofit/>
          </a:bodyPr>
          <a:lstStyle/>
          <a:p>
            <a:pPr indent="0" lvl="0" marL="0" rtl="0" algn="l">
              <a:spcBef>
                <a:spcPts val="0"/>
              </a:spcBef>
              <a:spcAft>
                <a:spcPts val="0"/>
              </a:spcAft>
              <a:buNone/>
            </a:pPr>
            <a:r>
              <a:rPr lang="en" sz="2700"/>
              <a:t>Thinking with Experts</a:t>
            </a:r>
            <a:endParaRPr sz="2700"/>
          </a:p>
        </p:txBody>
      </p:sp>
      <p:sp>
        <p:nvSpPr>
          <p:cNvPr id="119" name="Google Shape;119;p18"/>
          <p:cNvSpPr txBox="1"/>
          <p:nvPr>
            <p:ph idx="1" type="body"/>
          </p:nvPr>
        </p:nvSpPr>
        <p:spPr>
          <a:xfrm>
            <a:off x="424075" y="1612500"/>
            <a:ext cx="5952900" cy="30831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sz="1700"/>
              <a:t>Let students know that imitation is acceptable</a:t>
            </a:r>
            <a:endParaRPr sz="1700"/>
          </a:p>
          <a:p>
            <a:pPr indent="0" lvl="0" marL="0" rtl="0" algn="l">
              <a:spcBef>
                <a:spcPts val="1600"/>
              </a:spcBef>
              <a:spcAft>
                <a:spcPts val="0"/>
              </a:spcAft>
              <a:buNone/>
            </a:pPr>
            <a:r>
              <a:rPr lang="en" sz="1700"/>
              <a:t>Encourage close observation</a:t>
            </a:r>
            <a:endParaRPr sz="1700"/>
          </a:p>
          <a:p>
            <a:pPr indent="0" lvl="0" marL="0" rtl="0" algn="l">
              <a:spcBef>
                <a:spcPts val="1600"/>
              </a:spcBef>
              <a:spcAft>
                <a:spcPts val="0"/>
              </a:spcAft>
              <a:buNone/>
            </a:pPr>
            <a:r>
              <a:rPr lang="en" sz="1700"/>
              <a:t>Exhibit model work</a:t>
            </a:r>
            <a:endParaRPr sz="1700"/>
          </a:p>
          <a:p>
            <a:pPr indent="0" lvl="0" marL="0" rtl="0" algn="l">
              <a:spcBef>
                <a:spcPts val="1600"/>
              </a:spcBef>
              <a:spcAft>
                <a:spcPts val="0"/>
              </a:spcAft>
              <a:buNone/>
            </a:pPr>
            <a:r>
              <a:rPr lang="en" sz="1700"/>
              <a:t>Break it down:</a:t>
            </a:r>
            <a:endParaRPr sz="1700"/>
          </a:p>
          <a:p>
            <a:pPr indent="0" lvl="0" marL="0" rtl="0" algn="l">
              <a:spcBef>
                <a:spcPts val="1600"/>
              </a:spcBef>
              <a:spcAft>
                <a:spcPts val="1600"/>
              </a:spcAft>
              <a:buNone/>
            </a:pPr>
            <a:r>
              <a:rPr lang="en" sz="1700"/>
              <a:t>Employ the “caricature advantage”</a:t>
            </a:r>
            <a:endParaRPr sz="1700"/>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3" name="Shape 123"/>
        <p:cNvGrpSpPr/>
        <p:nvPr/>
      </p:nvGrpSpPr>
      <p:grpSpPr>
        <a:xfrm>
          <a:off x="0" y="0"/>
          <a:ext cx="0" cy="0"/>
          <a:chOff x="0" y="0"/>
          <a:chExt cx="0" cy="0"/>
        </a:xfrm>
      </p:grpSpPr>
      <p:sp>
        <p:nvSpPr>
          <p:cNvPr id="124" name="Google Shape;124;p19"/>
          <p:cNvSpPr txBox="1"/>
          <p:nvPr>
            <p:ph type="title"/>
          </p:nvPr>
        </p:nvSpPr>
        <p:spPr>
          <a:xfrm>
            <a:off x="265500" y="1084625"/>
            <a:ext cx="4045200" cy="1707000"/>
          </a:xfrm>
          <a:prstGeom prst="rect">
            <a:avLst/>
          </a:prstGeom>
        </p:spPr>
        <p:txBody>
          <a:bodyPr anchorCtr="0" anchor="b" bIns="91425" lIns="91425" spcFirstLastPara="1" rIns="91425" wrap="square" tIns="91425">
            <a:noAutofit/>
          </a:bodyPr>
          <a:lstStyle/>
          <a:p>
            <a:pPr indent="0" lvl="0" marL="0" rtl="0" algn="ctr">
              <a:spcBef>
                <a:spcPts val="0"/>
              </a:spcBef>
              <a:spcAft>
                <a:spcPts val="0"/>
              </a:spcAft>
              <a:buNone/>
            </a:pPr>
            <a:r>
              <a:rPr lang="en"/>
              <a:t>Thinking with Built Spaces</a:t>
            </a:r>
            <a:endParaRPr/>
          </a:p>
        </p:txBody>
      </p:sp>
      <p:sp>
        <p:nvSpPr>
          <p:cNvPr id="125" name="Google Shape;125;p19"/>
          <p:cNvSpPr txBox="1"/>
          <p:nvPr/>
        </p:nvSpPr>
        <p:spPr>
          <a:xfrm>
            <a:off x="4944225" y="1404625"/>
            <a:ext cx="4045200" cy="21240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
              <a:t>Use space to implement “sensory reduction”</a:t>
            </a:r>
            <a:endParaRPr/>
          </a:p>
          <a:p>
            <a:pPr indent="0" lvl="0" marL="0" rtl="0" algn="l">
              <a:spcBef>
                <a:spcPts val="0"/>
              </a:spcBef>
              <a:spcAft>
                <a:spcPts val="0"/>
              </a:spcAft>
              <a:buNone/>
            </a:pPr>
            <a:r>
              <a:t/>
            </a:r>
            <a:endParaRPr/>
          </a:p>
          <a:p>
            <a:pPr indent="0" lvl="0" marL="0" rtl="0" algn="l">
              <a:spcBef>
                <a:spcPts val="0"/>
              </a:spcBef>
              <a:spcAft>
                <a:spcPts val="0"/>
              </a:spcAft>
              <a:buNone/>
            </a:pPr>
            <a:r>
              <a:rPr lang="en"/>
              <a:t>Give students a space of their own</a:t>
            </a:r>
            <a:endParaRPr/>
          </a:p>
          <a:p>
            <a:pPr indent="0" lvl="0" marL="0" rtl="0" algn="l">
              <a:spcBef>
                <a:spcPts val="0"/>
              </a:spcBef>
              <a:spcAft>
                <a:spcPts val="0"/>
              </a:spcAft>
              <a:buNone/>
            </a:pPr>
            <a:r>
              <a:t/>
            </a:r>
            <a:endParaRPr/>
          </a:p>
          <a:p>
            <a:pPr indent="0" lvl="0" marL="0" rtl="0" algn="l">
              <a:spcBef>
                <a:spcPts val="0"/>
              </a:spcBef>
              <a:spcAft>
                <a:spcPts val="0"/>
              </a:spcAft>
              <a:buNone/>
            </a:pPr>
            <a:r>
              <a:rPr lang="en"/>
              <a:t>Offer students some privacy</a:t>
            </a:r>
            <a:endParaRPr/>
          </a:p>
          <a:p>
            <a:pPr indent="0" lvl="0" marL="0" rtl="0" algn="l">
              <a:spcBef>
                <a:spcPts val="0"/>
              </a:spcBef>
              <a:spcAft>
                <a:spcPts val="0"/>
              </a:spcAft>
              <a:buNone/>
            </a:pPr>
            <a:r>
              <a:t/>
            </a:r>
            <a:endParaRPr/>
          </a:p>
          <a:p>
            <a:pPr indent="0" lvl="0" marL="0" rtl="0" algn="l">
              <a:spcBef>
                <a:spcPts val="0"/>
              </a:spcBef>
              <a:spcAft>
                <a:spcPts val="0"/>
              </a:spcAft>
              <a:buNone/>
            </a:pPr>
            <a:r>
              <a:rPr lang="en"/>
              <a:t>Fill learning spaces with “evocative objects”</a:t>
            </a:r>
            <a:endParaRPr/>
          </a:p>
          <a:p>
            <a:pPr indent="0" lvl="0" marL="0" rtl="0" algn="l">
              <a:spcBef>
                <a:spcPts val="0"/>
              </a:spcBef>
              <a:spcAft>
                <a:spcPts val="0"/>
              </a:spcAft>
              <a:buNone/>
            </a:pPr>
            <a:r>
              <a:t/>
            </a:r>
            <a:endParaRPr/>
          </a:p>
          <a:p>
            <a:pPr indent="0" lvl="0" marL="0" rtl="0" algn="l">
              <a:spcBef>
                <a:spcPts val="0"/>
              </a:spcBef>
              <a:spcAft>
                <a:spcPts val="0"/>
              </a:spcAft>
              <a:buNone/>
            </a:pPr>
            <a:r>
              <a:rPr lang="en"/>
              <a:t>Appoint learning spaces with cues of belonging</a:t>
            </a:r>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9" name="Shape 129"/>
        <p:cNvGrpSpPr/>
        <p:nvPr/>
      </p:nvGrpSpPr>
      <p:grpSpPr>
        <a:xfrm>
          <a:off x="0" y="0"/>
          <a:ext cx="0" cy="0"/>
          <a:chOff x="0" y="0"/>
          <a:chExt cx="0" cy="0"/>
        </a:xfrm>
      </p:grpSpPr>
      <p:sp>
        <p:nvSpPr>
          <p:cNvPr id="130" name="Google Shape;130;p20"/>
          <p:cNvSpPr txBox="1"/>
          <p:nvPr>
            <p:ph type="title"/>
          </p:nvPr>
        </p:nvSpPr>
        <p:spPr>
          <a:xfrm>
            <a:off x="586725" y="1353788"/>
            <a:ext cx="7970700" cy="1538400"/>
          </a:xfrm>
          <a:prstGeom prst="rect">
            <a:avLst/>
          </a:prstGeom>
        </p:spPr>
        <p:txBody>
          <a:bodyPr anchorCtr="0" anchor="ctr" bIns="91425" lIns="91425" spcFirstLastPara="1" rIns="91425" wrap="square" tIns="91425">
            <a:noAutofit/>
          </a:bodyPr>
          <a:lstStyle/>
          <a:p>
            <a:pPr indent="0" lvl="0" marL="0" rtl="0" algn="ctr">
              <a:spcBef>
                <a:spcPts val="0"/>
              </a:spcBef>
              <a:spcAft>
                <a:spcPts val="0"/>
              </a:spcAft>
              <a:buNone/>
            </a:pPr>
            <a:r>
              <a:rPr lang="en" sz="6000"/>
              <a:t>Thinking with Peers</a:t>
            </a:r>
            <a:endParaRPr sz="6000"/>
          </a:p>
          <a:p>
            <a:pPr indent="0" lvl="0" marL="0" rtl="0" algn="ctr">
              <a:spcBef>
                <a:spcPts val="0"/>
              </a:spcBef>
              <a:spcAft>
                <a:spcPts val="0"/>
              </a:spcAft>
              <a:buNone/>
            </a:pPr>
            <a:r>
              <a:t/>
            </a:r>
            <a:endParaRPr/>
          </a:p>
        </p:txBody>
      </p:sp>
      <p:sp>
        <p:nvSpPr>
          <p:cNvPr id="131" name="Google Shape;131;p20"/>
          <p:cNvSpPr txBox="1"/>
          <p:nvPr>
            <p:ph idx="1" type="body"/>
          </p:nvPr>
        </p:nvSpPr>
        <p:spPr>
          <a:xfrm>
            <a:off x="586725" y="2008601"/>
            <a:ext cx="7970700" cy="28092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None/>
            </a:pPr>
            <a:r>
              <a:rPr lang="en"/>
              <a:t>Take advantage of the “protégé effect”</a:t>
            </a:r>
            <a:endParaRPr/>
          </a:p>
          <a:p>
            <a:pPr indent="0" lvl="0" marL="0" rtl="0" algn="ctr">
              <a:spcBef>
                <a:spcPts val="1600"/>
              </a:spcBef>
              <a:spcAft>
                <a:spcPts val="0"/>
              </a:spcAft>
              <a:buNone/>
            </a:pPr>
            <a:r>
              <a:rPr lang="en"/>
              <a:t>Ask students to create an instructional video</a:t>
            </a:r>
            <a:endParaRPr/>
          </a:p>
          <a:p>
            <a:pPr indent="0" lvl="0" marL="0" rtl="0" algn="ctr">
              <a:spcBef>
                <a:spcPts val="1600"/>
              </a:spcBef>
              <a:spcAft>
                <a:spcPts val="0"/>
              </a:spcAft>
              <a:buNone/>
            </a:pPr>
            <a:r>
              <a:rPr lang="en"/>
              <a:t>Promote students’ sense of “productive agency”</a:t>
            </a:r>
            <a:endParaRPr/>
          </a:p>
          <a:p>
            <a:pPr indent="0" lvl="0" marL="0" rtl="0" algn="ctr">
              <a:spcBef>
                <a:spcPts val="1600"/>
              </a:spcBef>
              <a:spcAft>
                <a:spcPts val="0"/>
              </a:spcAft>
              <a:buNone/>
            </a:pPr>
            <a:r>
              <a:rPr lang="en"/>
              <a:t>Set up a “cascading mentorship”</a:t>
            </a:r>
            <a:endParaRPr/>
          </a:p>
          <a:p>
            <a:pPr indent="0" lvl="0" marL="0" rtl="0" algn="ctr">
              <a:spcBef>
                <a:spcPts val="1600"/>
              </a:spcBef>
              <a:spcAft>
                <a:spcPts val="1600"/>
              </a:spcAft>
              <a:buNone/>
            </a:pPr>
            <a:r>
              <a:rPr lang="en"/>
              <a:t>Find the underlying dispute</a:t>
            </a:r>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5" name="Shape 135"/>
        <p:cNvGrpSpPr/>
        <p:nvPr/>
      </p:nvGrpSpPr>
      <p:grpSpPr>
        <a:xfrm>
          <a:off x="0" y="0"/>
          <a:ext cx="0" cy="0"/>
          <a:chOff x="0" y="0"/>
          <a:chExt cx="0" cy="0"/>
        </a:xfrm>
      </p:grpSpPr>
      <p:sp>
        <p:nvSpPr>
          <p:cNvPr id="136" name="Google Shape;136;p21"/>
          <p:cNvSpPr txBox="1"/>
          <p:nvPr>
            <p:ph type="title"/>
          </p:nvPr>
        </p:nvSpPr>
        <p:spPr>
          <a:xfrm>
            <a:off x="311700" y="372725"/>
            <a:ext cx="8520600" cy="6450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sz="3900"/>
              <a:t>Thinking with Groups </a:t>
            </a:r>
            <a:endParaRPr sz="3900"/>
          </a:p>
        </p:txBody>
      </p:sp>
      <p:sp>
        <p:nvSpPr>
          <p:cNvPr id="137" name="Google Shape;137;p21"/>
          <p:cNvSpPr txBox="1"/>
          <p:nvPr>
            <p:ph idx="1" type="body"/>
          </p:nvPr>
        </p:nvSpPr>
        <p:spPr>
          <a:xfrm>
            <a:off x="311700" y="1417950"/>
            <a:ext cx="3999900" cy="3150900"/>
          </a:xfrm>
          <a:prstGeom prst="rect">
            <a:avLst/>
          </a:prstGeom>
        </p:spPr>
        <p:txBody>
          <a:bodyPr anchorCtr="0" anchor="t" bIns="91425" lIns="91425" spcFirstLastPara="1" rIns="91425" wrap="square" tIns="91425">
            <a:noAutofit/>
          </a:bodyPr>
          <a:lstStyle/>
          <a:p>
            <a:pPr indent="-381000" lvl="0" marL="457200" rtl="0" algn="l">
              <a:spcBef>
                <a:spcPts val="0"/>
              </a:spcBef>
              <a:spcAft>
                <a:spcPts val="0"/>
              </a:spcAft>
              <a:buSzPts val="2400"/>
              <a:buChar char="●"/>
            </a:pPr>
            <a:r>
              <a:rPr lang="en" sz="2400"/>
              <a:t>Have students move in sync</a:t>
            </a:r>
            <a:endParaRPr sz="2400"/>
          </a:p>
          <a:p>
            <a:pPr indent="-381000" lvl="0" marL="457200" rtl="0" algn="l">
              <a:spcBef>
                <a:spcPts val="0"/>
              </a:spcBef>
              <a:spcAft>
                <a:spcPts val="0"/>
              </a:spcAft>
              <a:buSzPts val="2400"/>
              <a:buChar char="●"/>
            </a:pPr>
            <a:r>
              <a:rPr lang="en" sz="2400"/>
              <a:t>Engage in group rituals</a:t>
            </a:r>
            <a:endParaRPr sz="2400"/>
          </a:p>
          <a:p>
            <a:pPr indent="0" lvl="0" marL="0" rtl="0" algn="l">
              <a:spcBef>
                <a:spcPts val="1600"/>
              </a:spcBef>
              <a:spcAft>
                <a:spcPts val="1600"/>
              </a:spcAft>
              <a:buNone/>
            </a:pPr>
            <a:r>
              <a:t/>
            </a:r>
            <a:endParaRPr sz="2400"/>
          </a:p>
        </p:txBody>
      </p:sp>
      <p:sp>
        <p:nvSpPr>
          <p:cNvPr id="138" name="Google Shape;138;p21"/>
          <p:cNvSpPr txBox="1"/>
          <p:nvPr>
            <p:ph idx="2" type="body"/>
          </p:nvPr>
        </p:nvSpPr>
        <p:spPr>
          <a:xfrm>
            <a:off x="4832400" y="1417950"/>
            <a:ext cx="3999900" cy="3150900"/>
          </a:xfrm>
          <a:prstGeom prst="rect">
            <a:avLst/>
          </a:prstGeom>
        </p:spPr>
        <p:txBody>
          <a:bodyPr anchorCtr="0" anchor="t" bIns="91425" lIns="91425" spcFirstLastPara="1" rIns="91425" wrap="square" tIns="91425">
            <a:noAutofit/>
          </a:bodyPr>
          <a:lstStyle/>
          <a:p>
            <a:pPr indent="-368300" lvl="0" marL="457200" rtl="0" algn="l">
              <a:spcBef>
                <a:spcPts val="0"/>
              </a:spcBef>
              <a:spcAft>
                <a:spcPts val="0"/>
              </a:spcAft>
              <a:buSzPts val="2200"/>
              <a:buChar char="●"/>
            </a:pPr>
            <a:r>
              <a:rPr lang="en" sz="2200"/>
              <a:t>Create “shared artifacts”</a:t>
            </a:r>
            <a:endParaRPr sz="2200"/>
          </a:p>
          <a:p>
            <a:pPr indent="-368300" lvl="0" marL="457200" rtl="0" algn="l">
              <a:spcBef>
                <a:spcPts val="0"/>
              </a:spcBef>
              <a:spcAft>
                <a:spcPts val="0"/>
              </a:spcAft>
              <a:buSzPts val="2200"/>
              <a:buChar char="●"/>
            </a:pPr>
            <a:r>
              <a:rPr lang="en" sz="2200"/>
              <a:t>Implement the “jigsaw classroom”</a:t>
            </a:r>
            <a:endParaRPr sz="2200"/>
          </a:p>
          <a:p>
            <a:pPr indent="-368300" lvl="0" marL="457200" rtl="0" algn="l">
              <a:spcBef>
                <a:spcPts val="0"/>
              </a:spcBef>
              <a:spcAft>
                <a:spcPts val="0"/>
              </a:spcAft>
              <a:buSzPts val="2200"/>
              <a:buChar char="●"/>
            </a:pPr>
            <a:r>
              <a:rPr lang="en" sz="2200"/>
              <a:t>Generate a sense of “shared fate”</a:t>
            </a:r>
            <a:endParaRPr sz="2200"/>
          </a:p>
          <a:p>
            <a:pPr indent="0" lvl="0" marL="0" rtl="0" algn="l">
              <a:spcBef>
                <a:spcPts val="1600"/>
              </a:spcBef>
              <a:spcAft>
                <a:spcPts val="1600"/>
              </a:spcAft>
              <a:buNone/>
            </a:pPr>
            <a:r>
              <a:t/>
            </a:r>
            <a:endParaRPr/>
          </a:p>
        </p:txBody>
      </p:sp>
    </p:spTree>
  </p:cSld>
  <p:clrMapOvr>
    <a:masterClrMapping/>
  </p:clrMapOvr>
</p:sld>
</file>

<file path=ppt/theme/theme1.xml><?xml version="1.0" encoding="utf-8"?>
<a:theme xmlns:a="http://schemas.openxmlformats.org/drawingml/2006/main" xmlns:r="http://schemas.openxmlformats.org/officeDocument/2006/relationships" name="Blue &amp; Gold">
  <a:themeElements>
    <a:clrScheme name="Blue &amp; Gold">
      <a:dk1>
        <a:srgbClr val="FFFFFF"/>
      </a:dk1>
      <a:lt1>
        <a:srgbClr val="01AFD1"/>
      </a:lt1>
      <a:dk2>
        <a:srgbClr val="1E2D31"/>
      </a:dk2>
      <a:lt2>
        <a:srgbClr val="BFC7CA"/>
      </a:lt2>
      <a:accent1>
        <a:srgbClr val="006F85"/>
      </a:accent1>
      <a:accent2>
        <a:srgbClr val="AF4345"/>
      </a:accent2>
      <a:accent3>
        <a:srgbClr val="47D06A"/>
      </a:accent3>
      <a:accent4>
        <a:srgbClr val="F58F8F"/>
      </a:accent4>
      <a:accent5>
        <a:srgbClr val="F6CD4C"/>
      </a:accent5>
      <a:accent6>
        <a:srgbClr val="F8E71C"/>
      </a:accent6>
      <a:hlink>
        <a:srgbClr val="F6CD4C"/>
      </a:hlink>
      <a:folHlink>
        <a:srgbClr val="F6CD4C"/>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