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6858000" cx="12192000"/>
  <p:notesSz cx="6858000" cy="9144000"/>
  <p:embeddedFontLst>
    <p:embeddedFont>
      <p:font typeface="Bell MT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0" roundtripDataSignature="AMtx7mhmn+oVAUYdel3aLRlCRsMHiE0TM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BellMT-bold.fntdata"/><Relationship Id="rId16" Type="http://schemas.openxmlformats.org/officeDocument/2006/relationships/font" Target="fonts/BellMT-regular.fntdata"/><Relationship Id="rId5" Type="http://schemas.openxmlformats.org/officeDocument/2006/relationships/slide" Target="slides/slide1.xml"/><Relationship Id="rId19" Type="http://schemas.openxmlformats.org/officeDocument/2006/relationships/font" Target="fonts/BellMT-boldItalic.fntdata"/><Relationship Id="rId6" Type="http://schemas.openxmlformats.org/officeDocument/2006/relationships/slide" Target="slides/slide2.xml"/><Relationship Id="rId18" Type="http://schemas.openxmlformats.org/officeDocument/2006/relationships/font" Target="fonts/BellMT-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142338a2ef8_1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" name="Google Shape;276;g142338a2ef8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142338a2ef8_1_2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" name="Google Shape;282;g142338a2ef8_1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Grammar will be a new experience for your students. </a:t>
            </a:r>
            <a:endParaRPr/>
          </a:p>
        </p:txBody>
      </p:sp>
      <p:sp>
        <p:nvSpPr>
          <p:cNvPr id="234" name="Google Shape;23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142338a2ef8_1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Google Shape;258;g142338a2ef8_1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g142338a2ef8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4" name="Google Shape;264;g142338a2ef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142338a2ef8_1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" name="Google Shape;270;g142338a2ef8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oogle Shape;12;p10"/>
          <p:cNvGrpSpPr/>
          <p:nvPr/>
        </p:nvGrpSpPr>
        <p:grpSpPr>
          <a:xfrm>
            <a:off x="0" y="0"/>
            <a:ext cx="12191999" cy="6861600"/>
            <a:chOff x="1" y="0"/>
            <a:chExt cx="12191999" cy="6861600"/>
          </a:xfrm>
        </p:grpSpPr>
        <p:sp>
          <p:nvSpPr>
            <p:cNvPr id="13" name="Google Shape;13;p10"/>
            <p:cNvSpPr/>
            <p:nvPr/>
          </p:nvSpPr>
          <p:spPr>
            <a:xfrm rot="-5400000">
              <a:off x="1" y="1640114"/>
              <a:ext cx="5217886" cy="5217886"/>
            </a:xfrm>
            <a:prstGeom prst="rect">
              <a:avLst/>
            </a:prstGeom>
            <a:gradFill>
              <a:gsLst>
                <a:gs pos="0">
                  <a:srgbClr val="A4A634">
                    <a:alpha val="60000"/>
                  </a:srgbClr>
                </a:gs>
                <a:gs pos="60000">
                  <a:srgbClr val="A4A634">
                    <a:alpha val="0"/>
                  </a:srgbClr>
                </a:gs>
                <a:gs pos="100000">
                  <a:srgbClr val="A4A634">
                    <a:alpha val="0"/>
                  </a:srgbClr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4" name="Google Shape;14;p10"/>
            <p:cNvSpPr/>
            <p:nvPr/>
          </p:nvSpPr>
          <p:spPr>
            <a:xfrm>
              <a:off x="6384514" y="0"/>
              <a:ext cx="4320000" cy="4320000"/>
            </a:xfrm>
            <a:prstGeom prst="ellipse">
              <a:avLst/>
            </a:prstGeom>
            <a:solidFill>
              <a:schemeClr val="accent3">
                <a:alpha val="95686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5" name="Google Shape;15;p10"/>
            <p:cNvSpPr/>
            <p:nvPr/>
          </p:nvSpPr>
          <p:spPr>
            <a:xfrm>
              <a:off x="6119057" y="1230054"/>
              <a:ext cx="5506886" cy="5506886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grpSp>
          <p:nvGrpSpPr>
            <p:cNvPr id="16" name="Google Shape;16;p10"/>
            <p:cNvGrpSpPr/>
            <p:nvPr/>
          </p:nvGrpSpPr>
          <p:grpSpPr>
            <a:xfrm>
              <a:off x="690092" y="0"/>
              <a:ext cx="10800000" cy="6858000"/>
              <a:chOff x="2328000" y="0"/>
              <a:chExt cx="2880000" cy="1440000"/>
            </a:xfrm>
          </p:grpSpPr>
          <p:sp>
            <p:nvSpPr>
              <p:cNvPr id="17" name="Google Shape;17;p10"/>
              <p:cNvSpPr/>
              <p:nvPr/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1"/>
                  </a:gs>
                  <a:gs pos="60000">
                    <a:srgbClr val="7EAD41">
                      <a:alpha val="0"/>
                    </a:srgbClr>
                  </a:gs>
                  <a:gs pos="100000">
                    <a:srgbClr val="7EAD41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8" name="Google Shape;18;p10"/>
              <p:cNvSpPr/>
              <p:nvPr/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1"/>
                  </a:gs>
                  <a:gs pos="60000">
                    <a:srgbClr val="7EAD41">
                      <a:alpha val="0"/>
                    </a:srgbClr>
                  </a:gs>
                  <a:gs pos="100000">
                    <a:srgbClr val="7EAD41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grpSp>
          <p:nvGrpSpPr>
            <p:cNvPr id="19" name="Google Shape;19;p10"/>
            <p:cNvGrpSpPr/>
            <p:nvPr/>
          </p:nvGrpSpPr>
          <p:grpSpPr>
            <a:xfrm rot="5400000">
              <a:off x="7048499" y="1714500"/>
              <a:ext cx="6858000" cy="3429000"/>
              <a:chOff x="0" y="0"/>
              <a:chExt cx="2880000" cy="1440000"/>
            </a:xfrm>
          </p:grpSpPr>
          <p:sp>
            <p:nvSpPr>
              <p:cNvPr id="20" name="Google Shape;20;p10"/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60000">
                    <a:srgbClr val="A4A634">
                      <a:alpha val="0"/>
                    </a:srgbClr>
                  </a:gs>
                  <a:gs pos="100000">
                    <a:srgbClr val="A4A634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1" name="Google Shape;21;p10"/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60000">
                    <a:srgbClr val="A4A634">
                      <a:alpha val="0"/>
                    </a:srgbClr>
                  </a:gs>
                  <a:gs pos="100000">
                    <a:srgbClr val="A4A634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sp>
          <p:nvSpPr>
            <p:cNvPr id="22" name="Google Shape;22;p10"/>
            <p:cNvSpPr/>
            <p:nvPr/>
          </p:nvSpPr>
          <p:spPr>
            <a:xfrm rot="10800000">
              <a:off x="5602287" y="271887"/>
              <a:ext cx="6589713" cy="6589713"/>
            </a:xfrm>
            <a:prstGeom prst="rect">
              <a:avLst/>
            </a:prstGeom>
            <a:gradFill>
              <a:gsLst>
                <a:gs pos="0">
                  <a:schemeClr val="accent3"/>
                </a:gs>
                <a:gs pos="60000">
                  <a:srgbClr val="C5954A">
                    <a:alpha val="0"/>
                  </a:srgbClr>
                </a:gs>
                <a:gs pos="100000">
                  <a:srgbClr val="C5954A">
                    <a:alpha val="0"/>
                  </a:srgbClr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23" name="Google Shape;23;p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2">
              <a:alpha val="4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4" name="Google Shape;24;p10"/>
          <p:cNvSpPr txBox="1"/>
          <p:nvPr>
            <p:ph type="ctrTitle"/>
          </p:nvPr>
        </p:nvSpPr>
        <p:spPr>
          <a:xfrm>
            <a:off x="540000" y="540000"/>
            <a:ext cx="11090273" cy="3798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800"/>
              <a:buFont typeface="Bell MT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" type="subTitle"/>
          </p:nvPr>
        </p:nvSpPr>
        <p:spPr>
          <a:xfrm>
            <a:off x="540000" y="4508500"/>
            <a:ext cx="7345362" cy="1800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cap="none"/>
            </a:lvl1pPr>
            <a:lvl2pPr lvl="1" algn="ctr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8075613" y="6314400"/>
            <a:ext cx="262346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1" type="ftr"/>
          </p:nvPr>
        </p:nvSpPr>
        <p:spPr>
          <a:xfrm>
            <a:off x="540000" y="6314400"/>
            <a:ext cx="7350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0"/>
          <p:cNvSpPr txBox="1"/>
          <p:nvPr>
            <p:ph idx="12" type="sldNum"/>
          </p:nvPr>
        </p:nvSpPr>
        <p:spPr>
          <a:xfrm>
            <a:off x="10883899" y="6314400"/>
            <a:ext cx="75723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0" name="Google Shape;170;p19"/>
          <p:cNvGrpSpPr/>
          <p:nvPr/>
        </p:nvGrpSpPr>
        <p:grpSpPr>
          <a:xfrm rot="10800000">
            <a:off x="5921828" y="2876440"/>
            <a:ext cx="6270171" cy="3981559"/>
            <a:chOff x="0" y="0"/>
            <a:chExt cx="10800000" cy="6858000"/>
          </a:xfrm>
        </p:grpSpPr>
        <p:sp>
          <p:nvSpPr>
            <p:cNvPr id="171" name="Google Shape;171;p19"/>
            <p:cNvSpPr/>
            <p:nvPr/>
          </p:nvSpPr>
          <p:spPr>
            <a:xfrm>
              <a:off x="5400000" y="0"/>
              <a:ext cx="5400000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60000">
                  <a:srgbClr val="A4A634">
                    <a:alpha val="0"/>
                  </a:srgbClr>
                </a:gs>
                <a:gs pos="100000">
                  <a:srgbClr val="A4A634">
                    <a:alpha val="0"/>
                  </a:srgbClr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72" name="Google Shape;172;p19"/>
            <p:cNvSpPr/>
            <p:nvPr/>
          </p:nvSpPr>
          <p:spPr>
            <a:xfrm flipH="1">
              <a:off x="0" y="0"/>
              <a:ext cx="5400000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60000">
                  <a:srgbClr val="A4A634">
                    <a:alpha val="0"/>
                  </a:srgbClr>
                </a:gs>
                <a:gs pos="100000">
                  <a:srgbClr val="A4A634">
                    <a:alpha val="0"/>
                  </a:srgbClr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grpSp>
        <p:nvGrpSpPr>
          <p:cNvPr id="173" name="Google Shape;173;p19"/>
          <p:cNvGrpSpPr/>
          <p:nvPr/>
        </p:nvGrpSpPr>
        <p:grpSpPr>
          <a:xfrm flipH="1">
            <a:off x="0" y="-1"/>
            <a:ext cx="9361714" cy="4680857"/>
            <a:chOff x="0" y="0"/>
            <a:chExt cx="2880000" cy="1440000"/>
          </a:xfrm>
        </p:grpSpPr>
        <p:sp>
          <p:nvSpPr>
            <p:cNvPr id="174" name="Google Shape;174;p19"/>
            <p:cNvSpPr/>
            <p:nvPr/>
          </p:nvSpPr>
          <p:spPr>
            <a:xfrm>
              <a:off x="1440000" y="0"/>
              <a:ext cx="1440000" cy="1440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60000">
                  <a:srgbClr val="A4A634">
                    <a:alpha val="0"/>
                  </a:srgbClr>
                </a:gs>
                <a:gs pos="100000">
                  <a:srgbClr val="A4A634">
                    <a:alpha val="0"/>
                  </a:srgbClr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75" name="Google Shape;175;p19"/>
            <p:cNvSpPr/>
            <p:nvPr/>
          </p:nvSpPr>
          <p:spPr>
            <a:xfrm flipH="1">
              <a:off x="0" y="0"/>
              <a:ext cx="1440000" cy="1440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60000">
                  <a:srgbClr val="A4A634">
                    <a:alpha val="0"/>
                  </a:srgbClr>
                </a:gs>
                <a:gs pos="100000">
                  <a:srgbClr val="A4A634">
                    <a:alpha val="0"/>
                  </a:srgbClr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176" name="Google Shape;176;p19"/>
          <p:cNvSpPr/>
          <p:nvPr/>
        </p:nvSpPr>
        <p:spPr>
          <a:xfrm rot="10800000">
            <a:off x="8430794" y="3096793"/>
            <a:ext cx="3761205" cy="3761205"/>
          </a:xfrm>
          <a:prstGeom prst="rect">
            <a:avLst/>
          </a:prstGeom>
          <a:gradFill>
            <a:gsLst>
              <a:gs pos="0">
                <a:srgbClr val="7EAD41">
                  <a:alpha val="40000"/>
                </a:srgbClr>
              </a:gs>
              <a:gs pos="60000">
                <a:srgbClr val="7EAD41">
                  <a:alpha val="0"/>
                </a:srgbClr>
              </a:gs>
              <a:gs pos="100000">
                <a:srgbClr val="7EAD41">
                  <a:alpha val="0"/>
                </a:srgbClr>
              </a:gs>
            </a:gsLst>
            <a:path path="circle">
              <a:fillToRect b="100%" r="100%"/>
            </a:path>
            <a:tileRect l="-100%" t="-100%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77" name="Google Shape;177;p19"/>
          <p:cNvSpPr/>
          <p:nvPr/>
        </p:nvSpPr>
        <p:spPr>
          <a:xfrm>
            <a:off x="0" y="0"/>
            <a:ext cx="6589713" cy="6589713"/>
          </a:xfrm>
          <a:prstGeom prst="rect">
            <a:avLst/>
          </a:prstGeom>
          <a:gradFill>
            <a:gsLst>
              <a:gs pos="0">
                <a:srgbClr val="7EAD41">
                  <a:alpha val="60000"/>
                </a:srgbClr>
              </a:gs>
              <a:gs pos="60000">
                <a:srgbClr val="7EAD41">
                  <a:alpha val="0"/>
                </a:srgbClr>
              </a:gs>
              <a:gs pos="100000">
                <a:srgbClr val="7EAD41">
                  <a:alpha val="0"/>
                </a:srgbClr>
              </a:gs>
            </a:gsLst>
            <a:path path="circle">
              <a:fillToRect b="100%" r="100%"/>
            </a:path>
            <a:tileRect l="-100%" t="-100%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78" name="Google Shape;178;p1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2">
              <a:alpha val="4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79" name="Google Shape;179;p19"/>
          <p:cNvSpPr txBox="1"/>
          <p:nvPr>
            <p:ph type="title"/>
          </p:nvPr>
        </p:nvSpPr>
        <p:spPr>
          <a:xfrm>
            <a:off x="540000" y="540000"/>
            <a:ext cx="11090273" cy="1800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0" name="Google Shape;180;p19"/>
          <p:cNvSpPr txBox="1"/>
          <p:nvPr>
            <p:ph idx="1" type="body"/>
          </p:nvPr>
        </p:nvSpPr>
        <p:spPr>
          <a:xfrm rot="5400000">
            <a:off x="4195219" y="-1126332"/>
            <a:ext cx="3779837" cy="110902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1" name="Google Shape;181;p19"/>
          <p:cNvSpPr txBox="1"/>
          <p:nvPr>
            <p:ph idx="10" type="dt"/>
          </p:nvPr>
        </p:nvSpPr>
        <p:spPr>
          <a:xfrm>
            <a:off x="8075613" y="6314400"/>
            <a:ext cx="262346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2" name="Google Shape;182;p19"/>
          <p:cNvSpPr txBox="1"/>
          <p:nvPr>
            <p:ph idx="11" type="ftr"/>
          </p:nvPr>
        </p:nvSpPr>
        <p:spPr>
          <a:xfrm>
            <a:off x="540000" y="6314400"/>
            <a:ext cx="7350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3" name="Google Shape;183;p19"/>
          <p:cNvSpPr txBox="1"/>
          <p:nvPr>
            <p:ph idx="12" type="sldNum"/>
          </p:nvPr>
        </p:nvSpPr>
        <p:spPr>
          <a:xfrm>
            <a:off x="10883899" y="6314400"/>
            <a:ext cx="75723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oogle Shape;185;p20"/>
          <p:cNvGrpSpPr/>
          <p:nvPr/>
        </p:nvGrpSpPr>
        <p:grpSpPr>
          <a:xfrm>
            <a:off x="0" y="-3"/>
            <a:ext cx="12192000" cy="6858003"/>
            <a:chOff x="0" y="-3"/>
            <a:chExt cx="12192000" cy="6858003"/>
          </a:xfrm>
        </p:grpSpPr>
        <p:sp>
          <p:nvSpPr>
            <p:cNvPr id="186" name="Google Shape;186;p2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grpSp>
          <p:nvGrpSpPr>
            <p:cNvPr id="187" name="Google Shape;187;p20"/>
            <p:cNvGrpSpPr/>
            <p:nvPr/>
          </p:nvGrpSpPr>
          <p:grpSpPr>
            <a:xfrm>
              <a:off x="672000" y="-3"/>
              <a:ext cx="11520000" cy="5760000"/>
              <a:chOff x="5981700" y="-1"/>
              <a:chExt cx="6042660" cy="3021330"/>
            </a:xfrm>
          </p:grpSpPr>
          <p:sp>
            <p:nvSpPr>
              <p:cNvPr id="188" name="Google Shape;188;p20"/>
              <p:cNvSpPr/>
              <p:nvPr/>
            </p:nvSpPr>
            <p:spPr>
              <a:xfrm>
                <a:off x="9003030" y="-1"/>
                <a:ext cx="3021330" cy="3021330"/>
              </a:xfrm>
              <a:prstGeom prst="rect">
                <a:avLst/>
              </a:prstGeom>
              <a:gradFill>
                <a:gsLst>
                  <a:gs pos="0">
                    <a:srgbClr val="7EAD41">
                      <a:alpha val="60000"/>
                    </a:srgbClr>
                  </a:gs>
                  <a:gs pos="60000">
                    <a:srgbClr val="7EAD41">
                      <a:alpha val="0"/>
                    </a:srgbClr>
                  </a:gs>
                  <a:gs pos="100000">
                    <a:srgbClr val="7EAD41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89" name="Google Shape;189;p20"/>
              <p:cNvSpPr/>
              <p:nvPr/>
            </p:nvSpPr>
            <p:spPr>
              <a:xfrm flipH="1">
                <a:off x="5981700" y="-1"/>
                <a:ext cx="3021330" cy="3021330"/>
              </a:xfrm>
              <a:prstGeom prst="rect">
                <a:avLst/>
              </a:prstGeom>
              <a:gradFill>
                <a:gsLst>
                  <a:gs pos="0">
                    <a:srgbClr val="7EAD41">
                      <a:alpha val="60000"/>
                    </a:srgbClr>
                  </a:gs>
                  <a:gs pos="60000">
                    <a:srgbClr val="7EAD41">
                      <a:alpha val="0"/>
                    </a:srgbClr>
                  </a:gs>
                  <a:gs pos="100000">
                    <a:srgbClr val="7EAD41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sp>
          <p:nvSpPr>
            <p:cNvPr id="190" name="Google Shape;190;p20"/>
            <p:cNvSpPr/>
            <p:nvPr/>
          </p:nvSpPr>
          <p:spPr>
            <a:xfrm rot="5400000">
              <a:off x="5334000" y="0"/>
              <a:ext cx="6858000" cy="6858000"/>
            </a:xfrm>
            <a:prstGeom prst="rect">
              <a:avLst/>
            </a:prstGeom>
            <a:gradFill>
              <a:gsLst>
                <a:gs pos="0">
                  <a:srgbClr val="C5954A">
                    <a:alpha val="60000"/>
                  </a:srgbClr>
                </a:gs>
                <a:gs pos="60000">
                  <a:srgbClr val="C5954A">
                    <a:alpha val="0"/>
                  </a:srgbClr>
                </a:gs>
                <a:gs pos="100000">
                  <a:srgbClr val="C5954A">
                    <a:alpha val="0"/>
                  </a:srgbClr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91" name="Google Shape;191;p20"/>
            <p:cNvSpPr/>
            <p:nvPr/>
          </p:nvSpPr>
          <p:spPr>
            <a:xfrm>
              <a:off x="0" y="2538000"/>
              <a:ext cx="4320000" cy="4320000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grpSp>
          <p:nvGrpSpPr>
            <p:cNvPr id="192" name="Google Shape;192;p20"/>
            <p:cNvGrpSpPr/>
            <p:nvPr/>
          </p:nvGrpSpPr>
          <p:grpSpPr>
            <a:xfrm rot="10800000">
              <a:off x="1" y="2948940"/>
              <a:ext cx="7818118" cy="3909059"/>
              <a:chOff x="0" y="0"/>
              <a:chExt cx="2880000" cy="1440000"/>
            </a:xfrm>
          </p:grpSpPr>
          <p:sp>
            <p:nvSpPr>
              <p:cNvPr id="193" name="Google Shape;193;p20"/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60000">
                    <a:srgbClr val="A4A634">
                      <a:alpha val="0"/>
                    </a:srgbClr>
                  </a:gs>
                  <a:gs pos="100000">
                    <a:srgbClr val="A4A634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94" name="Google Shape;194;p20"/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60000">
                    <a:srgbClr val="A4A634">
                      <a:alpha val="0"/>
                    </a:srgbClr>
                  </a:gs>
                  <a:gs pos="100000">
                    <a:srgbClr val="A4A634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sp>
          <p:nvSpPr>
            <p:cNvPr id="195" name="Google Shape;195;p20"/>
            <p:cNvSpPr/>
            <p:nvPr/>
          </p:nvSpPr>
          <p:spPr>
            <a:xfrm flipH="1" rot="10800000">
              <a:off x="0" y="521786"/>
              <a:ext cx="6336213" cy="6336213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60000">
                  <a:srgbClr val="7EAD41">
                    <a:alpha val="0"/>
                  </a:srgbClr>
                </a:gs>
                <a:gs pos="100000">
                  <a:srgbClr val="7EAD41">
                    <a:alpha val="0"/>
                  </a:srgbClr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196" name="Google Shape;196;p2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2">
              <a:alpha val="4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7" name="Google Shape;197;p20"/>
          <p:cNvSpPr txBox="1"/>
          <p:nvPr>
            <p:ph type="title"/>
          </p:nvPr>
        </p:nvSpPr>
        <p:spPr>
          <a:xfrm rot="5400000">
            <a:off x="7442325" y="2109912"/>
            <a:ext cx="5768726" cy="26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8" name="Google Shape;198;p20"/>
          <p:cNvSpPr txBox="1"/>
          <p:nvPr>
            <p:ph idx="1" type="body"/>
          </p:nvPr>
        </p:nvSpPr>
        <p:spPr>
          <a:xfrm rot="5400000">
            <a:off x="1789238" y="-698375"/>
            <a:ext cx="5768726" cy="8245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9" name="Google Shape;199;p20"/>
          <p:cNvSpPr txBox="1"/>
          <p:nvPr>
            <p:ph idx="10" type="dt"/>
          </p:nvPr>
        </p:nvSpPr>
        <p:spPr>
          <a:xfrm>
            <a:off x="8075613" y="6314400"/>
            <a:ext cx="262346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0" name="Google Shape;200;p20"/>
          <p:cNvSpPr txBox="1"/>
          <p:nvPr>
            <p:ph idx="11" type="ftr"/>
          </p:nvPr>
        </p:nvSpPr>
        <p:spPr>
          <a:xfrm>
            <a:off x="540000" y="6314400"/>
            <a:ext cx="7350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1" name="Google Shape;201;p20"/>
          <p:cNvSpPr txBox="1"/>
          <p:nvPr>
            <p:ph idx="12" type="sldNum"/>
          </p:nvPr>
        </p:nvSpPr>
        <p:spPr>
          <a:xfrm>
            <a:off x="10883899" y="6314400"/>
            <a:ext cx="75723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oogle Shape;30;p11"/>
          <p:cNvGrpSpPr/>
          <p:nvPr/>
        </p:nvGrpSpPr>
        <p:grpSpPr>
          <a:xfrm flipH="1" rot="10800000">
            <a:off x="0" y="-1"/>
            <a:ext cx="12191999" cy="6861601"/>
            <a:chOff x="0" y="-1"/>
            <a:chExt cx="12191999" cy="6861601"/>
          </a:xfrm>
        </p:grpSpPr>
        <p:sp>
          <p:nvSpPr>
            <p:cNvPr id="31" name="Google Shape;31;p11"/>
            <p:cNvSpPr/>
            <p:nvPr/>
          </p:nvSpPr>
          <p:spPr>
            <a:xfrm>
              <a:off x="0" y="0"/>
              <a:ext cx="5217886" cy="5217886"/>
            </a:xfrm>
            <a:prstGeom prst="rect">
              <a:avLst/>
            </a:prstGeom>
            <a:gradFill>
              <a:gsLst>
                <a:gs pos="0">
                  <a:srgbClr val="A4A634">
                    <a:alpha val="60000"/>
                  </a:srgbClr>
                </a:gs>
                <a:gs pos="60000">
                  <a:srgbClr val="A4A634">
                    <a:alpha val="0"/>
                  </a:srgbClr>
                </a:gs>
                <a:gs pos="100000">
                  <a:srgbClr val="A4A634">
                    <a:alpha val="0"/>
                  </a:srgbClr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2" name="Google Shape;32;p11"/>
            <p:cNvSpPr/>
            <p:nvPr/>
          </p:nvSpPr>
          <p:spPr>
            <a:xfrm>
              <a:off x="5750280" y="2148106"/>
              <a:ext cx="4320000" cy="4320000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3" name="Google Shape;33;p11"/>
            <p:cNvSpPr/>
            <p:nvPr/>
          </p:nvSpPr>
          <p:spPr>
            <a:xfrm>
              <a:off x="0" y="0"/>
              <a:ext cx="6347046" cy="6347046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grpSp>
          <p:nvGrpSpPr>
            <p:cNvPr id="34" name="Google Shape;34;p11"/>
            <p:cNvGrpSpPr/>
            <p:nvPr/>
          </p:nvGrpSpPr>
          <p:grpSpPr>
            <a:xfrm rot="10800000">
              <a:off x="0" y="-1"/>
              <a:ext cx="10800000" cy="6858000"/>
              <a:chOff x="2328000" y="0"/>
              <a:chExt cx="2880000" cy="1440000"/>
            </a:xfrm>
          </p:grpSpPr>
          <p:sp>
            <p:nvSpPr>
              <p:cNvPr id="35" name="Google Shape;35;p11"/>
              <p:cNvSpPr/>
              <p:nvPr/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1"/>
                  </a:gs>
                  <a:gs pos="60000">
                    <a:srgbClr val="7EAD41">
                      <a:alpha val="0"/>
                    </a:srgbClr>
                  </a:gs>
                  <a:gs pos="100000">
                    <a:srgbClr val="7EAD41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6" name="Google Shape;36;p11"/>
              <p:cNvSpPr/>
              <p:nvPr/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1"/>
                  </a:gs>
                  <a:gs pos="60000">
                    <a:srgbClr val="7EAD41">
                      <a:alpha val="0"/>
                    </a:srgbClr>
                  </a:gs>
                  <a:gs pos="100000">
                    <a:srgbClr val="7EAD41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sp>
          <p:nvSpPr>
            <p:cNvPr id="37" name="Google Shape;37;p11"/>
            <p:cNvSpPr/>
            <p:nvPr/>
          </p:nvSpPr>
          <p:spPr>
            <a:xfrm rot="10800000">
              <a:off x="5602286" y="271887"/>
              <a:ext cx="6589713" cy="6589713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60000">
                  <a:srgbClr val="A4A634">
                    <a:alpha val="0"/>
                  </a:srgbClr>
                </a:gs>
                <a:gs pos="100000">
                  <a:srgbClr val="A4A634">
                    <a:alpha val="0"/>
                  </a:srgbClr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38" name="Google Shape;38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2">
              <a:alpha val="4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39" name="Google Shape;39;p11"/>
          <p:cNvSpPr txBox="1"/>
          <p:nvPr>
            <p:ph type="title"/>
          </p:nvPr>
        </p:nvSpPr>
        <p:spPr>
          <a:xfrm>
            <a:off x="540000" y="540000"/>
            <a:ext cx="11101135" cy="18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1"/>
          <p:cNvSpPr txBox="1"/>
          <p:nvPr>
            <p:ph idx="1" type="body"/>
          </p:nvPr>
        </p:nvSpPr>
        <p:spPr>
          <a:xfrm>
            <a:off x="540000" y="2528887"/>
            <a:ext cx="11101136" cy="3779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1"/>
          <p:cNvSpPr txBox="1"/>
          <p:nvPr>
            <p:ph idx="10" type="dt"/>
          </p:nvPr>
        </p:nvSpPr>
        <p:spPr>
          <a:xfrm>
            <a:off x="8075613" y="6314400"/>
            <a:ext cx="262346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11" type="ftr"/>
          </p:nvPr>
        </p:nvSpPr>
        <p:spPr>
          <a:xfrm>
            <a:off x="540000" y="6314400"/>
            <a:ext cx="7350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2" type="sldNum"/>
          </p:nvPr>
        </p:nvSpPr>
        <p:spPr>
          <a:xfrm>
            <a:off x="10883899" y="6314400"/>
            <a:ext cx="75723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oogle Shape;45;p1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46" name="Google Shape;46;p12"/>
            <p:cNvSpPr/>
            <p:nvPr/>
          </p:nvSpPr>
          <p:spPr>
            <a:xfrm flipH="1" rot="10800000">
              <a:off x="0" y="2019649"/>
              <a:ext cx="4838350" cy="4838350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60000">
                  <a:srgbClr val="7EAD41">
                    <a:alpha val="0"/>
                  </a:srgbClr>
                </a:gs>
                <a:gs pos="100000">
                  <a:srgbClr val="7EAD41">
                    <a:alpha val="0"/>
                  </a:srgbClr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grpSp>
          <p:nvGrpSpPr>
            <p:cNvPr id="47" name="Google Shape;47;p12"/>
            <p:cNvGrpSpPr/>
            <p:nvPr/>
          </p:nvGrpSpPr>
          <p:grpSpPr>
            <a:xfrm>
              <a:off x="5603875" y="0"/>
              <a:ext cx="6521820" cy="3260910"/>
              <a:chOff x="0" y="0"/>
              <a:chExt cx="2880000" cy="1440000"/>
            </a:xfrm>
          </p:grpSpPr>
          <p:sp>
            <p:nvSpPr>
              <p:cNvPr id="48" name="Google Shape;48;p12"/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60000">
                    <a:srgbClr val="A4A634">
                      <a:alpha val="0"/>
                    </a:srgbClr>
                  </a:gs>
                  <a:gs pos="100000">
                    <a:srgbClr val="A4A634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9" name="Google Shape;49;p12"/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60000">
                    <a:srgbClr val="A4A634">
                      <a:alpha val="0"/>
                    </a:srgbClr>
                  </a:gs>
                  <a:gs pos="100000">
                    <a:srgbClr val="A4A634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sp>
          <p:nvSpPr>
            <p:cNvPr id="50" name="Google Shape;50;p12"/>
            <p:cNvSpPr/>
            <p:nvPr/>
          </p:nvSpPr>
          <p:spPr>
            <a:xfrm rot="5400000">
              <a:off x="5334000" y="0"/>
              <a:ext cx="6858000" cy="6858000"/>
            </a:xfrm>
            <a:prstGeom prst="rect">
              <a:avLst/>
            </a:prstGeom>
            <a:gradFill>
              <a:gsLst>
                <a:gs pos="0">
                  <a:srgbClr val="C5954A">
                    <a:alpha val="60000"/>
                  </a:srgbClr>
                </a:gs>
                <a:gs pos="60000">
                  <a:srgbClr val="C5954A">
                    <a:alpha val="0"/>
                  </a:srgbClr>
                </a:gs>
                <a:gs pos="100000">
                  <a:srgbClr val="C5954A">
                    <a:alpha val="0"/>
                  </a:srgbClr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1" name="Google Shape;51;p12"/>
            <p:cNvSpPr/>
            <p:nvPr/>
          </p:nvSpPr>
          <p:spPr>
            <a:xfrm>
              <a:off x="494887" y="2538000"/>
              <a:ext cx="4320000" cy="4320000"/>
            </a:xfrm>
            <a:prstGeom prst="ellipse">
              <a:avLst/>
            </a:prstGeom>
            <a:solidFill>
              <a:schemeClr val="accent2">
                <a:alpha val="2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52" name="Google Shape;52;p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2">
              <a:alpha val="4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53" name="Google Shape;53;p12"/>
          <p:cNvSpPr txBox="1"/>
          <p:nvPr>
            <p:ph type="title"/>
          </p:nvPr>
        </p:nvSpPr>
        <p:spPr>
          <a:xfrm>
            <a:off x="540000" y="540000"/>
            <a:ext cx="7345362" cy="5768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800"/>
              <a:buFont typeface="Bell MT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2"/>
          <p:cNvSpPr txBox="1"/>
          <p:nvPr>
            <p:ph idx="1" type="body"/>
          </p:nvPr>
        </p:nvSpPr>
        <p:spPr>
          <a:xfrm>
            <a:off x="8075612" y="540000"/>
            <a:ext cx="3565523" cy="5768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cap="none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5" name="Google Shape;55;p12"/>
          <p:cNvSpPr txBox="1"/>
          <p:nvPr>
            <p:ph idx="10" type="dt"/>
          </p:nvPr>
        </p:nvSpPr>
        <p:spPr>
          <a:xfrm>
            <a:off x="8075613" y="6314400"/>
            <a:ext cx="262346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1" type="ftr"/>
          </p:nvPr>
        </p:nvSpPr>
        <p:spPr>
          <a:xfrm>
            <a:off x="540000" y="6314400"/>
            <a:ext cx="7350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2"/>
          <p:cNvSpPr txBox="1"/>
          <p:nvPr>
            <p:ph idx="12" type="sldNum"/>
          </p:nvPr>
        </p:nvSpPr>
        <p:spPr>
          <a:xfrm>
            <a:off x="10883899" y="6314400"/>
            <a:ext cx="75723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oogle Shape;59;p13"/>
          <p:cNvGrpSpPr/>
          <p:nvPr/>
        </p:nvGrpSpPr>
        <p:grpSpPr>
          <a:xfrm>
            <a:off x="0" y="-3"/>
            <a:ext cx="12192000" cy="6858003"/>
            <a:chOff x="0" y="-3"/>
            <a:chExt cx="12192000" cy="6858003"/>
          </a:xfrm>
        </p:grpSpPr>
        <p:sp>
          <p:nvSpPr>
            <p:cNvPr id="60" name="Google Shape;60;p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grpSp>
          <p:nvGrpSpPr>
            <p:cNvPr id="61" name="Google Shape;61;p13"/>
            <p:cNvGrpSpPr/>
            <p:nvPr/>
          </p:nvGrpSpPr>
          <p:grpSpPr>
            <a:xfrm>
              <a:off x="672000" y="-3"/>
              <a:ext cx="11520000" cy="5760000"/>
              <a:chOff x="5981700" y="-1"/>
              <a:chExt cx="6042660" cy="3021330"/>
            </a:xfrm>
          </p:grpSpPr>
          <p:sp>
            <p:nvSpPr>
              <p:cNvPr id="62" name="Google Shape;62;p13"/>
              <p:cNvSpPr/>
              <p:nvPr/>
            </p:nvSpPr>
            <p:spPr>
              <a:xfrm>
                <a:off x="9003030" y="-1"/>
                <a:ext cx="3021330" cy="3021330"/>
              </a:xfrm>
              <a:prstGeom prst="rect">
                <a:avLst/>
              </a:prstGeom>
              <a:gradFill>
                <a:gsLst>
                  <a:gs pos="0">
                    <a:srgbClr val="7EAD41">
                      <a:alpha val="60000"/>
                    </a:srgbClr>
                  </a:gs>
                  <a:gs pos="60000">
                    <a:srgbClr val="7EAD41">
                      <a:alpha val="0"/>
                    </a:srgbClr>
                  </a:gs>
                  <a:gs pos="100000">
                    <a:srgbClr val="7EAD41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63" name="Google Shape;63;p13"/>
              <p:cNvSpPr/>
              <p:nvPr/>
            </p:nvSpPr>
            <p:spPr>
              <a:xfrm flipH="1">
                <a:off x="5981700" y="-1"/>
                <a:ext cx="3021330" cy="3021330"/>
              </a:xfrm>
              <a:prstGeom prst="rect">
                <a:avLst/>
              </a:prstGeom>
              <a:gradFill>
                <a:gsLst>
                  <a:gs pos="0">
                    <a:srgbClr val="7EAD41">
                      <a:alpha val="60000"/>
                    </a:srgbClr>
                  </a:gs>
                  <a:gs pos="60000">
                    <a:srgbClr val="7EAD41">
                      <a:alpha val="0"/>
                    </a:srgbClr>
                  </a:gs>
                  <a:gs pos="100000">
                    <a:srgbClr val="7EAD41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sp>
          <p:nvSpPr>
            <p:cNvPr id="64" name="Google Shape;64;p13"/>
            <p:cNvSpPr/>
            <p:nvPr/>
          </p:nvSpPr>
          <p:spPr>
            <a:xfrm rot="5400000">
              <a:off x="5334000" y="0"/>
              <a:ext cx="6858000" cy="6858000"/>
            </a:xfrm>
            <a:prstGeom prst="rect">
              <a:avLst/>
            </a:prstGeom>
            <a:gradFill>
              <a:gsLst>
                <a:gs pos="0">
                  <a:srgbClr val="C5954A">
                    <a:alpha val="60000"/>
                  </a:srgbClr>
                </a:gs>
                <a:gs pos="60000">
                  <a:srgbClr val="C5954A">
                    <a:alpha val="0"/>
                  </a:srgbClr>
                </a:gs>
                <a:gs pos="100000">
                  <a:srgbClr val="C5954A">
                    <a:alpha val="0"/>
                  </a:srgbClr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0" y="2538000"/>
              <a:ext cx="4320000" cy="4320000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grpSp>
          <p:nvGrpSpPr>
            <p:cNvPr id="66" name="Google Shape;66;p13"/>
            <p:cNvGrpSpPr/>
            <p:nvPr/>
          </p:nvGrpSpPr>
          <p:grpSpPr>
            <a:xfrm rot="10800000">
              <a:off x="1" y="2948940"/>
              <a:ext cx="7818118" cy="3909059"/>
              <a:chOff x="0" y="0"/>
              <a:chExt cx="2880000" cy="1440000"/>
            </a:xfrm>
          </p:grpSpPr>
          <p:sp>
            <p:nvSpPr>
              <p:cNvPr id="67" name="Google Shape;67;p13"/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60000">
                    <a:srgbClr val="A4A634">
                      <a:alpha val="0"/>
                    </a:srgbClr>
                  </a:gs>
                  <a:gs pos="100000">
                    <a:srgbClr val="A4A634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68" name="Google Shape;68;p13"/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60000">
                    <a:srgbClr val="A4A634">
                      <a:alpha val="0"/>
                    </a:srgbClr>
                  </a:gs>
                  <a:gs pos="100000">
                    <a:srgbClr val="A4A634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sp>
          <p:nvSpPr>
            <p:cNvPr id="69" name="Google Shape;69;p13"/>
            <p:cNvSpPr/>
            <p:nvPr/>
          </p:nvSpPr>
          <p:spPr>
            <a:xfrm flipH="1" rot="10800000">
              <a:off x="0" y="521786"/>
              <a:ext cx="6336213" cy="6336213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60000">
                  <a:srgbClr val="7EAD41">
                    <a:alpha val="0"/>
                  </a:srgbClr>
                </a:gs>
                <a:gs pos="100000">
                  <a:srgbClr val="7EAD41">
                    <a:alpha val="0"/>
                  </a:srgbClr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70" name="Google Shape;70;p1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2">
              <a:alpha val="4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71" name="Google Shape;71;p13"/>
          <p:cNvSpPr txBox="1"/>
          <p:nvPr>
            <p:ph type="title"/>
          </p:nvPr>
        </p:nvSpPr>
        <p:spPr>
          <a:xfrm>
            <a:off x="540000" y="539999"/>
            <a:ext cx="11090275" cy="12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" type="body"/>
          </p:nvPr>
        </p:nvSpPr>
        <p:spPr>
          <a:xfrm>
            <a:off x="540000" y="1929600"/>
            <a:ext cx="5437186" cy="43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2" type="body"/>
          </p:nvPr>
        </p:nvSpPr>
        <p:spPr>
          <a:xfrm>
            <a:off x="6203950" y="1929600"/>
            <a:ext cx="5437186" cy="43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4" name="Google Shape;74;p13"/>
          <p:cNvSpPr txBox="1"/>
          <p:nvPr>
            <p:ph idx="10" type="dt"/>
          </p:nvPr>
        </p:nvSpPr>
        <p:spPr>
          <a:xfrm>
            <a:off x="8075613" y="6314400"/>
            <a:ext cx="262346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3"/>
          <p:cNvSpPr txBox="1"/>
          <p:nvPr>
            <p:ph idx="11" type="ftr"/>
          </p:nvPr>
        </p:nvSpPr>
        <p:spPr>
          <a:xfrm>
            <a:off x="540000" y="6314400"/>
            <a:ext cx="7350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2" type="sldNum"/>
          </p:nvPr>
        </p:nvSpPr>
        <p:spPr>
          <a:xfrm>
            <a:off x="10883899" y="6314400"/>
            <a:ext cx="75723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oogle Shape;78;p14"/>
          <p:cNvGrpSpPr/>
          <p:nvPr/>
        </p:nvGrpSpPr>
        <p:grpSpPr>
          <a:xfrm>
            <a:off x="0" y="-2"/>
            <a:ext cx="12191999" cy="6858002"/>
            <a:chOff x="0" y="-2"/>
            <a:chExt cx="12191999" cy="6858002"/>
          </a:xfrm>
        </p:grpSpPr>
        <p:sp>
          <p:nvSpPr>
            <p:cNvPr id="79" name="Google Shape;79;p14"/>
            <p:cNvSpPr/>
            <p:nvPr/>
          </p:nvSpPr>
          <p:spPr>
            <a:xfrm>
              <a:off x="7995665" y="2562224"/>
              <a:ext cx="4196334" cy="4295775"/>
            </a:xfrm>
            <a:prstGeom prst="rect">
              <a:avLst/>
            </a:prstGeom>
            <a:gradFill>
              <a:gsLst>
                <a:gs pos="0">
                  <a:srgbClr val="C5954A">
                    <a:alpha val="40000"/>
                  </a:srgbClr>
                </a:gs>
                <a:gs pos="34000">
                  <a:srgbClr val="C5954A">
                    <a:alpha val="20000"/>
                  </a:srgbClr>
                </a:gs>
                <a:gs pos="65000">
                  <a:srgbClr val="C5954A">
                    <a:alpha val="0"/>
                  </a:srgbClr>
                </a:gs>
                <a:gs pos="100000">
                  <a:srgbClr val="C5954A">
                    <a:alpha val="0"/>
                  </a:srgbClr>
                </a:gs>
              </a:gsLst>
              <a:path path="circle">
                <a:fillToRect l="100%" t="100%"/>
              </a:path>
              <a:tileRect b="-100%" r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grpSp>
          <p:nvGrpSpPr>
            <p:cNvPr id="80" name="Google Shape;80;p14"/>
            <p:cNvGrpSpPr/>
            <p:nvPr/>
          </p:nvGrpSpPr>
          <p:grpSpPr>
            <a:xfrm rot="-5400000">
              <a:off x="2295528" y="-2295528"/>
              <a:ext cx="6858000" cy="11449051"/>
              <a:chOff x="0" y="2333625"/>
              <a:chExt cx="9515474" cy="3766109"/>
            </a:xfrm>
          </p:grpSpPr>
          <p:sp>
            <p:nvSpPr>
              <p:cNvPr id="81" name="Google Shape;81;p14"/>
              <p:cNvSpPr/>
              <p:nvPr/>
            </p:nvSpPr>
            <p:spPr>
              <a:xfrm>
                <a:off x="4757737" y="2333625"/>
                <a:ext cx="4757737" cy="3766109"/>
              </a:xfrm>
              <a:prstGeom prst="rect">
                <a:avLst/>
              </a:prstGeom>
              <a:gradFill>
                <a:gsLst>
                  <a:gs pos="0">
                    <a:srgbClr val="A4A634">
                      <a:alpha val="60000"/>
                    </a:srgbClr>
                  </a:gs>
                  <a:gs pos="60000">
                    <a:srgbClr val="A4A634">
                      <a:alpha val="0"/>
                    </a:srgbClr>
                  </a:gs>
                  <a:gs pos="100000">
                    <a:srgbClr val="A4A634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82" name="Google Shape;82;p14"/>
              <p:cNvSpPr/>
              <p:nvPr/>
            </p:nvSpPr>
            <p:spPr>
              <a:xfrm flipH="1">
                <a:off x="0" y="2333625"/>
                <a:ext cx="4757737" cy="3766109"/>
              </a:xfrm>
              <a:prstGeom prst="rect">
                <a:avLst/>
              </a:prstGeom>
              <a:gradFill>
                <a:gsLst>
                  <a:gs pos="0">
                    <a:srgbClr val="A4A634">
                      <a:alpha val="60000"/>
                    </a:srgbClr>
                  </a:gs>
                  <a:gs pos="60000">
                    <a:srgbClr val="A4A634">
                      <a:alpha val="0"/>
                    </a:srgbClr>
                  </a:gs>
                  <a:gs pos="100000">
                    <a:srgbClr val="A4A634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grpSp>
          <p:nvGrpSpPr>
            <p:cNvPr id="83" name="Google Shape;83;p14"/>
            <p:cNvGrpSpPr/>
            <p:nvPr/>
          </p:nvGrpSpPr>
          <p:grpSpPr>
            <a:xfrm rot="5400000">
              <a:off x="3583369" y="-3583369"/>
              <a:ext cx="4713262" cy="11880000"/>
              <a:chOff x="1" y="0"/>
              <a:chExt cx="8305797" cy="6858000"/>
            </a:xfrm>
          </p:grpSpPr>
          <p:sp>
            <p:nvSpPr>
              <p:cNvPr id="84" name="Google Shape;84;p14"/>
              <p:cNvSpPr/>
              <p:nvPr/>
            </p:nvSpPr>
            <p:spPr>
              <a:xfrm>
                <a:off x="931" y="3429000"/>
                <a:ext cx="8304867" cy="3429000"/>
              </a:xfrm>
              <a:prstGeom prst="rect">
                <a:avLst/>
              </a:prstGeom>
              <a:gradFill>
                <a:gsLst>
                  <a:gs pos="0">
                    <a:srgbClr val="C5954A">
                      <a:alpha val="60000"/>
                    </a:srgbClr>
                  </a:gs>
                  <a:gs pos="63000">
                    <a:srgbClr val="C5954A">
                      <a:alpha val="0"/>
                    </a:srgbClr>
                  </a:gs>
                  <a:gs pos="100000">
                    <a:srgbClr val="C5954A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85" name="Google Shape;85;p14"/>
              <p:cNvSpPr/>
              <p:nvPr/>
            </p:nvSpPr>
            <p:spPr>
              <a:xfrm flipH="1" rot="10800000">
                <a:off x="1" y="0"/>
                <a:ext cx="8304867" cy="3429000"/>
              </a:xfrm>
              <a:prstGeom prst="rect">
                <a:avLst/>
              </a:prstGeom>
              <a:gradFill>
                <a:gsLst>
                  <a:gs pos="0">
                    <a:srgbClr val="C5954A">
                      <a:alpha val="60000"/>
                    </a:srgbClr>
                  </a:gs>
                  <a:gs pos="63000">
                    <a:srgbClr val="C5954A">
                      <a:alpha val="0"/>
                    </a:srgbClr>
                  </a:gs>
                  <a:gs pos="100000">
                    <a:srgbClr val="C5954A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grpSp>
          <p:nvGrpSpPr>
            <p:cNvPr id="86" name="Google Shape;86;p14"/>
            <p:cNvGrpSpPr/>
            <p:nvPr/>
          </p:nvGrpSpPr>
          <p:grpSpPr>
            <a:xfrm>
              <a:off x="2676525" y="0"/>
              <a:ext cx="9515473" cy="3766109"/>
              <a:chOff x="2333625" y="2433367"/>
              <a:chExt cx="9897159" cy="3766109"/>
            </a:xfrm>
          </p:grpSpPr>
          <p:sp>
            <p:nvSpPr>
              <p:cNvPr id="87" name="Google Shape;87;p14"/>
              <p:cNvSpPr/>
              <p:nvPr/>
            </p:nvSpPr>
            <p:spPr>
              <a:xfrm>
                <a:off x="7282205" y="2433367"/>
                <a:ext cx="4948579" cy="3766109"/>
              </a:xfrm>
              <a:prstGeom prst="rect">
                <a:avLst/>
              </a:prstGeom>
              <a:gradFill>
                <a:gsLst>
                  <a:gs pos="0">
                    <a:srgbClr val="7EAD41">
                      <a:alpha val="60000"/>
                    </a:srgbClr>
                  </a:gs>
                  <a:gs pos="60000">
                    <a:srgbClr val="7EAD41">
                      <a:alpha val="0"/>
                    </a:srgbClr>
                  </a:gs>
                  <a:gs pos="100000">
                    <a:srgbClr val="7EAD41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88" name="Google Shape;88;p14"/>
              <p:cNvSpPr/>
              <p:nvPr/>
            </p:nvSpPr>
            <p:spPr>
              <a:xfrm flipH="1">
                <a:off x="2333625" y="2433367"/>
                <a:ext cx="4948579" cy="3766109"/>
              </a:xfrm>
              <a:prstGeom prst="rect">
                <a:avLst/>
              </a:prstGeom>
              <a:gradFill>
                <a:gsLst>
                  <a:gs pos="0">
                    <a:srgbClr val="7EAD41">
                      <a:alpha val="60000"/>
                    </a:srgbClr>
                  </a:gs>
                  <a:gs pos="60000">
                    <a:srgbClr val="7EAD41">
                      <a:alpha val="0"/>
                    </a:srgbClr>
                  </a:gs>
                  <a:gs pos="100000">
                    <a:srgbClr val="7EAD41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grpSp>
          <p:nvGrpSpPr>
            <p:cNvPr id="89" name="Google Shape;89;p14"/>
            <p:cNvGrpSpPr/>
            <p:nvPr/>
          </p:nvGrpSpPr>
          <p:grpSpPr>
            <a:xfrm>
              <a:off x="0" y="0"/>
              <a:ext cx="9515473" cy="3766109"/>
              <a:chOff x="0" y="2333625"/>
              <a:chExt cx="9515473" cy="3766109"/>
            </a:xfrm>
          </p:grpSpPr>
          <p:sp>
            <p:nvSpPr>
              <p:cNvPr id="90" name="Google Shape;90;p14"/>
              <p:cNvSpPr/>
              <p:nvPr/>
            </p:nvSpPr>
            <p:spPr>
              <a:xfrm>
                <a:off x="4757737" y="2333625"/>
                <a:ext cx="4757736" cy="3766109"/>
              </a:xfrm>
              <a:prstGeom prst="rect">
                <a:avLst/>
              </a:prstGeom>
              <a:gradFill>
                <a:gsLst>
                  <a:gs pos="0">
                    <a:srgbClr val="A4A634">
                      <a:alpha val="60000"/>
                    </a:srgbClr>
                  </a:gs>
                  <a:gs pos="60000">
                    <a:srgbClr val="A4A634">
                      <a:alpha val="0"/>
                    </a:srgbClr>
                  </a:gs>
                  <a:gs pos="100000">
                    <a:srgbClr val="A4A634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91" name="Google Shape;91;p14"/>
              <p:cNvSpPr/>
              <p:nvPr/>
            </p:nvSpPr>
            <p:spPr>
              <a:xfrm flipH="1">
                <a:off x="0" y="2333625"/>
                <a:ext cx="4757736" cy="3766109"/>
              </a:xfrm>
              <a:prstGeom prst="rect">
                <a:avLst/>
              </a:prstGeom>
              <a:gradFill>
                <a:gsLst>
                  <a:gs pos="0">
                    <a:srgbClr val="A4A634">
                      <a:alpha val="60000"/>
                    </a:srgbClr>
                  </a:gs>
                  <a:gs pos="60000">
                    <a:srgbClr val="A4A634">
                      <a:alpha val="0"/>
                    </a:srgbClr>
                  </a:gs>
                  <a:gs pos="100000">
                    <a:srgbClr val="A4A634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</p:grpSp>
      <p:sp>
        <p:nvSpPr>
          <p:cNvPr id="92" name="Google Shape;92;p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2">
              <a:alpha val="4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93" name="Google Shape;93;p14"/>
          <p:cNvSpPr txBox="1"/>
          <p:nvPr>
            <p:ph type="title"/>
          </p:nvPr>
        </p:nvSpPr>
        <p:spPr>
          <a:xfrm>
            <a:off x="540000" y="539999"/>
            <a:ext cx="11090273" cy="12103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Bell MT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4"/>
          <p:cNvSpPr txBox="1"/>
          <p:nvPr>
            <p:ph idx="1" type="body"/>
          </p:nvPr>
        </p:nvSpPr>
        <p:spPr>
          <a:xfrm>
            <a:off x="540000" y="1929783"/>
            <a:ext cx="5448052" cy="79216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0" sz="1600" cap="none"/>
            </a:lvl1pPr>
            <a:lvl2pPr indent="-228600" lvl="1" marL="9144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95" name="Google Shape;95;p14"/>
          <p:cNvSpPr txBox="1"/>
          <p:nvPr>
            <p:ph idx="2" type="body"/>
          </p:nvPr>
        </p:nvSpPr>
        <p:spPr>
          <a:xfrm>
            <a:off x="540000" y="2937844"/>
            <a:ext cx="5437186" cy="33765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6" name="Google Shape;96;p14"/>
          <p:cNvSpPr txBox="1"/>
          <p:nvPr>
            <p:ph idx="3" type="body"/>
          </p:nvPr>
        </p:nvSpPr>
        <p:spPr>
          <a:xfrm>
            <a:off x="6203949" y="1929782"/>
            <a:ext cx="5437187" cy="7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0" i="0" sz="1600" cap="none"/>
            </a:lvl1pPr>
            <a:lvl2pPr indent="-228600" lvl="1" marL="9144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97" name="Google Shape;97;p14"/>
          <p:cNvSpPr txBox="1"/>
          <p:nvPr>
            <p:ph idx="4" type="body"/>
          </p:nvPr>
        </p:nvSpPr>
        <p:spPr>
          <a:xfrm>
            <a:off x="6203950" y="2937844"/>
            <a:ext cx="5437186" cy="33765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8" name="Google Shape;98;p14"/>
          <p:cNvSpPr txBox="1"/>
          <p:nvPr>
            <p:ph idx="10" type="dt"/>
          </p:nvPr>
        </p:nvSpPr>
        <p:spPr>
          <a:xfrm>
            <a:off x="8075613" y="6314400"/>
            <a:ext cx="262346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4"/>
          <p:cNvSpPr txBox="1"/>
          <p:nvPr>
            <p:ph idx="11" type="ftr"/>
          </p:nvPr>
        </p:nvSpPr>
        <p:spPr>
          <a:xfrm>
            <a:off x="540000" y="6314400"/>
            <a:ext cx="7350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4"/>
          <p:cNvSpPr txBox="1"/>
          <p:nvPr>
            <p:ph idx="12" type="sldNum"/>
          </p:nvPr>
        </p:nvSpPr>
        <p:spPr>
          <a:xfrm>
            <a:off x="10883899" y="6314400"/>
            <a:ext cx="75723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oogle Shape;102;p15"/>
          <p:cNvGrpSpPr/>
          <p:nvPr/>
        </p:nvGrpSpPr>
        <p:grpSpPr>
          <a:xfrm rot="10800000">
            <a:off x="1392000" y="0"/>
            <a:ext cx="10800000" cy="6858000"/>
            <a:chOff x="0" y="0"/>
            <a:chExt cx="10800000" cy="6858000"/>
          </a:xfrm>
        </p:grpSpPr>
        <p:sp>
          <p:nvSpPr>
            <p:cNvPr id="103" name="Google Shape;103;p15"/>
            <p:cNvSpPr/>
            <p:nvPr/>
          </p:nvSpPr>
          <p:spPr>
            <a:xfrm>
              <a:off x="5400000" y="0"/>
              <a:ext cx="5400000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60000">
                  <a:srgbClr val="A4A634">
                    <a:alpha val="0"/>
                  </a:srgbClr>
                </a:gs>
                <a:gs pos="100000">
                  <a:srgbClr val="A4A634">
                    <a:alpha val="0"/>
                  </a:srgbClr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04" name="Google Shape;104;p15"/>
            <p:cNvSpPr/>
            <p:nvPr/>
          </p:nvSpPr>
          <p:spPr>
            <a:xfrm flipH="1">
              <a:off x="0" y="0"/>
              <a:ext cx="5400000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60000">
                  <a:srgbClr val="A4A634">
                    <a:alpha val="0"/>
                  </a:srgbClr>
                </a:gs>
                <a:gs pos="100000">
                  <a:srgbClr val="A4A634">
                    <a:alpha val="0"/>
                  </a:srgbClr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grpSp>
        <p:nvGrpSpPr>
          <p:cNvPr id="105" name="Google Shape;105;p15"/>
          <p:cNvGrpSpPr/>
          <p:nvPr/>
        </p:nvGrpSpPr>
        <p:grpSpPr>
          <a:xfrm flipH="1" rot="-5400000">
            <a:off x="-1714500" y="1714500"/>
            <a:ext cx="6858000" cy="3429000"/>
            <a:chOff x="0" y="0"/>
            <a:chExt cx="2880000" cy="1440000"/>
          </a:xfrm>
        </p:grpSpPr>
        <p:sp>
          <p:nvSpPr>
            <p:cNvPr id="106" name="Google Shape;106;p15"/>
            <p:cNvSpPr/>
            <p:nvPr/>
          </p:nvSpPr>
          <p:spPr>
            <a:xfrm>
              <a:off x="1440000" y="0"/>
              <a:ext cx="1440000" cy="1440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60000">
                  <a:srgbClr val="A4A634">
                    <a:alpha val="0"/>
                  </a:srgbClr>
                </a:gs>
                <a:gs pos="100000">
                  <a:srgbClr val="A4A634">
                    <a:alpha val="0"/>
                  </a:srgbClr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07" name="Google Shape;107;p15"/>
            <p:cNvSpPr/>
            <p:nvPr/>
          </p:nvSpPr>
          <p:spPr>
            <a:xfrm flipH="1">
              <a:off x="0" y="0"/>
              <a:ext cx="1440000" cy="1440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60000">
                  <a:srgbClr val="A4A634">
                    <a:alpha val="0"/>
                  </a:srgbClr>
                </a:gs>
                <a:gs pos="100000">
                  <a:srgbClr val="A4A634">
                    <a:alpha val="0"/>
                  </a:srgbClr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108" name="Google Shape;108;p15"/>
          <p:cNvSpPr/>
          <p:nvPr/>
        </p:nvSpPr>
        <p:spPr>
          <a:xfrm rot="10800000">
            <a:off x="5602287" y="268286"/>
            <a:ext cx="6589713" cy="6589713"/>
          </a:xfrm>
          <a:prstGeom prst="rect">
            <a:avLst/>
          </a:prstGeom>
          <a:gradFill>
            <a:gsLst>
              <a:gs pos="0">
                <a:schemeClr val="accent1"/>
              </a:gs>
              <a:gs pos="60000">
                <a:srgbClr val="7EAD41">
                  <a:alpha val="0"/>
                </a:srgbClr>
              </a:gs>
              <a:gs pos="100000">
                <a:srgbClr val="7EAD41">
                  <a:alpha val="0"/>
                </a:srgbClr>
              </a:gs>
            </a:gsLst>
            <a:path path="circle">
              <a:fillToRect b="100%" r="100%"/>
            </a:path>
            <a:tileRect l="-100%" t="-100%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09" name="Google Shape;109;p15"/>
          <p:cNvSpPr/>
          <p:nvPr/>
        </p:nvSpPr>
        <p:spPr>
          <a:xfrm>
            <a:off x="0" y="0"/>
            <a:ext cx="6589713" cy="6589713"/>
          </a:xfrm>
          <a:prstGeom prst="rect">
            <a:avLst/>
          </a:prstGeom>
          <a:gradFill>
            <a:gsLst>
              <a:gs pos="0">
                <a:srgbClr val="7EAD41">
                  <a:alpha val="60000"/>
                </a:srgbClr>
              </a:gs>
              <a:gs pos="60000">
                <a:srgbClr val="7EAD41">
                  <a:alpha val="0"/>
                </a:srgbClr>
              </a:gs>
              <a:gs pos="100000">
                <a:srgbClr val="7EAD41">
                  <a:alpha val="0"/>
                </a:srgbClr>
              </a:gs>
            </a:gsLst>
            <a:path path="circle">
              <a:fillToRect b="100%" r="100%"/>
            </a:path>
            <a:tileRect l="-100%" t="-100%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10" name="Google Shape;110;p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2">
              <a:alpha val="4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11" name="Google Shape;111;p15"/>
          <p:cNvSpPr txBox="1"/>
          <p:nvPr>
            <p:ph type="title"/>
          </p:nvPr>
        </p:nvSpPr>
        <p:spPr>
          <a:xfrm>
            <a:off x="550863" y="549276"/>
            <a:ext cx="11090275" cy="5759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800"/>
              <a:buFont typeface="Bell MT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15"/>
          <p:cNvSpPr txBox="1"/>
          <p:nvPr>
            <p:ph idx="10" type="dt"/>
          </p:nvPr>
        </p:nvSpPr>
        <p:spPr>
          <a:xfrm>
            <a:off x="8075613" y="6314400"/>
            <a:ext cx="262346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5"/>
          <p:cNvSpPr txBox="1"/>
          <p:nvPr>
            <p:ph idx="11" type="ftr"/>
          </p:nvPr>
        </p:nvSpPr>
        <p:spPr>
          <a:xfrm>
            <a:off x="540000" y="6314400"/>
            <a:ext cx="7350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15"/>
          <p:cNvSpPr txBox="1"/>
          <p:nvPr>
            <p:ph idx="12" type="sldNum"/>
          </p:nvPr>
        </p:nvSpPr>
        <p:spPr>
          <a:xfrm>
            <a:off x="10883899" y="6314400"/>
            <a:ext cx="75723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oogle Shape;116;p16"/>
          <p:cNvGrpSpPr/>
          <p:nvPr/>
        </p:nvGrpSpPr>
        <p:grpSpPr>
          <a:xfrm>
            <a:off x="0" y="0"/>
            <a:ext cx="12191999" cy="6861600"/>
            <a:chOff x="1" y="0"/>
            <a:chExt cx="12191999" cy="6861600"/>
          </a:xfrm>
        </p:grpSpPr>
        <p:sp>
          <p:nvSpPr>
            <p:cNvPr id="117" name="Google Shape;117;p16"/>
            <p:cNvSpPr/>
            <p:nvPr/>
          </p:nvSpPr>
          <p:spPr>
            <a:xfrm rot="-5400000">
              <a:off x="1" y="1640114"/>
              <a:ext cx="5217886" cy="5217886"/>
            </a:xfrm>
            <a:prstGeom prst="rect">
              <a:avLst/>
            </a:prstGeom>
            <a:gradFill>
              <a:gsLst>
                <a:gs pos="0">
                  <a:srgbClr val="A4A634">
                    <a:alpha val="60000"/>
                  </a:srgbClr>
                </a:gs>
                <a:gs pos="60000">
                  <a:srgbClr val="A4A634">
                    <a:alpha val="0"/>
                  </a:srgbClr>
                </a:gs>
                <a:gs pos="100000">
                  <a:srgbClr val="A4A634">
                    <a:alpha val="0"/>
                  </a:srgbClr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18" name="Google Shape;118;p16"/>
            <p:cNvSpPr/>
            <p:nvPr/>
          </p:nvSpPr>
          <p:spPr>
            <a:xfrm>
              <a:off x="6384514" y="0"/>
              <a:ext cx="4320000" cy="4320000"/>
            </a:xfrm>
            <a:prstGeom prst="ellipse">
              <a:avLst/>
            </a:prstGeom>
            <a:solidFill>
              <a:schemeClr val="accent3">
                <a:alpha val="95686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19" name="Google Shape;119;p16"/>
            <p:cNvSpPr/>
            <p:nvPr/>
          </p:nvSpPr>
          <p:spPr>
            <a:xfrm>
              <a:off x="6119057" y="1230054"/>
              <a:ext cx="5506886" cy="5506886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grpSp>
          <p:nvGrpSpPr>
            <p:cNvPr id="120" name="Google Shape;120;p16"/>
            <p:cNvGrpSpPr/>
            <p:nvPr/>
          </p:nvGrpSpPr>
          <p:grpSpPr>
            <a:xfrm>
              <a:off x="690092" y="0"/>
              <a:ext cx="10800000" cy="6858000"/>
              <a:chOff x="2328000" y="0"/>
              <a:chExt cx="2880000" cy="1440000"/>
            </a:xfrm>
          </p:grpSpPr>
          <p:sp>
            <p:nvSpPr>
              <p:cNvPr id="121" name="Google Shape;121;p16"/>
              <p:cNvSpPr/>
              <p:nvPr/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1"/>
                  </a:gs>
                  <a:gs pos="60000">
                    <a:srgbClr val="7EAD41">
                      <a:alpha val="0"/>
                    </a:srgbClr>
                  </a:gs>
                  <a:gs pos="100000">
                    <a:srgbClr val="7EAD41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22" name="Google Shape;122;p16"/>
              <p:cNvSpPr/>
              <p:nvPr/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1"/>
                  </a:gs>
                  <a:gs pos="60000">
                    <a:srgbClr val="7EAD41">
                      <a:alpha val="0"/>
                    </a:srgbClr>
                  </a:gs>
                  <a:gs pos="100000">
                    <a:srgbClr val="7EAD41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grpSp>
          <p:nvGrpSpPr>
            <p:cNvPr id="123" name="Google Shape;123;p16"/>
            <p:cNvGrpSpPr/>
            <p:nvPr/>
          </p:nvGrpSpPr>
          <p:grpSpPr>
            <a:xfrm rot="5400000">
              <a:off x="7048499" y="1714500"/>
              <a:ext cx="6858000" cy="3429000"/>
              <a:chOff x="0" y="0"/>
              <a:chExt cx="2880000" cy="1440000"/>
            </a:xfrm>
          </p:grpSpPr>
          <p:sp>
            <p:nvSpPr>
              <p:cNvPr id="124" name="Google Shape;124;p16"/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60000">
                    <a:srgbClr val="A4A634">
                      <a:alpha val="0"/>
                    </a:srgbClr>
                  </a:gs>
                  <a:gs pos="100000">
                    <a:srgbClr val="A4A634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25" name="Google Shape;125;p16"/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60000">
                    <a:srgbClr val="A4A634">
                      <a:alpha val="0"/>
                    </a:srgbClr>
                  </a:gs>
                  <a:gs pos="100000">
                    <a:srgbClr val="A4A634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sp>
          <p:nvSpPr>
            <p:cNvPr id="126" name="Google Shape;126;p16"/>
            <p:cNvSpPr/>
            <p:nvPr/>
          </p:nvSpPr>
          <p:spPr>
            <a:xfrm rot="10800000">
              <a:off x="5602287" y="271887"/>
              <a:ext cx="6589713" cy="6589713"/>
            </a:xfrm>
            <a:prstGeom prst="rect">
              <a:avLst/>
            </a:prstGeom>
            <a:gradFill>
              <a:gsLst>
                <a:gs pos="0">
                  <a:schemeClr val="accent3"/>
                </a:gs>
                <a:gs pos="60000">
                  <a:srgbClr val="C5954A">
                    <a:alpha val="0"/>
                  </a:srgbClr>
                </a:gs>
                <a:gs pos="100000">
                  <a:srgbClr val="C5954A">
                    <a:alpha val="0"/>
                  </a:srgbClr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127" name="Google Shape;127;p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2">
              <a:alpha val="4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8" name="Google Shape;128;p16"/>
          <p:cNvSpPr txBox="1"/>
          <p:nvPr>
            <p:ph idx="10" type="dt"/>
          </p:nvPr>
        </p:nvSpPr>
        <p:spPr>
          <a:xfrm>
            <a:off x="8075613" y="6314400"/>
            <a:ext cx="262346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16"/>
          <p:cNvSpPr txBox="1"/>
          <p:nvPr>
            <p:ph idx="11" type="ftr"/>
          </p:nvPr>
        </p:nvSpPr>
        <p:spPr>
          <a:xfrm>
            <a:off x="540000" y="6314400"/>
            <a:ext cx="7350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16"/>
          <p:cNvSpPr txBox="1"/>
          <p:nvPr>
            <p:ph idx="12" type="sldNum"/>
          </p:nvPr>
        </p:nvSpPr>
        <p:spPr>
          <a:xfrm>
            <a:off x="10883899" y="6314400"/>
            <a:ext cx="75723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oogle Shape;132;p17"/>
          <p:cNvGrpSpPr/>
          <p:nvPr/>
        </p:nvGrpSpPr>
        <p:grpSpPr>
          <a:xfrm flipH="1">
            <a:off x="0" y="0"/>
            <a:ext cx="12191999" cy="6858002"/>
            <a:chOff x="0" y="-2"/>
            <a:chExt cx="12191999" cy="6858002"/>
          </a:xfrm>
        </p:grpSpPr>
        <p:sp>
          <p:nvSpPr>
            <p:cNvPr id="133" name="Google Shape;133;p17"/>
            <p:cNvSpPr/>
            <p:nvPr/>
          </p:nvSpPr>
          <p:spPr>
            <a:xfrm>
              <a:off x="7995665" y="2562224"/>
              <a:ext cx="4196334" cy="4295775"/>
            </a:xfrm>
            <a:prstGeom prst="rect">
              <a:avLst/>
            </a:prstGeom>
            <a:gradFill>
              <a:gsLst>
                <a:gs pos="0">
                  <a:srgbClr val="C5954A">
                    <a:alpha val="40000"/>
                  </a:srgbClr>
                </a:gs>
                <a:gs pos="34000">
                  <a:srgbClr val="C5954A">
                    <a:alpha val="20000"/>
                  </a:srgbClr>
                </a:gs>
                <a:gs pos="65000">
                  <a:srgbClr val="C5954A">
                    <a:alpha val="0"/>
                  </a:srgbClr>
                </a:gs>
                <a:gs pos="100000">
                  <a:srgbClr val="C5954A">
                    <a:alpha val="0"/>
                  </a:srgbClr>
                </a:gs>
              </a:gsLst>
              <a:path path="circle">
                <a:fillToRect l="100%" t="100%"/>
              </a:path>
              <a:tileRect b="-100%" r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grpSp>
          <p:nvGrpSpPr>
            <p:cNvPr id="134" name="Google Shape;134;p17"/>
            <p:cNvGrpSpPr/>
            <p:nvPr/>
          </p:nvGrpSpPr>
          <p:grpSpPr>
            <a:xfrm rot="-5400000">
              <a:off x="2295528" y="-2295528"/>
              <a:ext cx="6858000" cy="11449051"/>
              <a:chOff x="0" y="2333625"/>
              <a:chExt cx="9515474" cy="3766109"/>
            </a:xfrm>
          </p:grpSpPr>
          <p:sp>
            <p:nvSpPr>
              <p:cNvPr id="135" name="Google Shape;135;p17"/>
              <p:cNvSpPr/>
              <p:nvPr/>
            </p:nvSpPr>
            <p:spPr>
              <a:xfrm>
                <a:off x="4757737" y="2333625"/>
                <a:ext cx="4757737" cy="3766109"/>
              </a:xfrm>
              <a:prstGeom prst="rect">
                <a:avLst/>
              </a:prstGeom>
              <a:gradFill>
                <a:gsLst>
                  <a:gs pos="0">
                    <a:srgbClr val="A4A634">
                      <a:alpha val="60000"/>
                    </a:srgbClr>
                  </a:gs>
                  <a:gs pos="60000">
                    <a:srgbClr val="A4A634">
                      <a:alpha val="0"/>
                    </a:srgbClr>
                  </a:gs>
                  <a:gs pos="100000">
                    <a:srgbClr val="A4A634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36" name="Google Shape;136;p17"/>
              <p:cNvSpPr/>
              <p:nvPr/>
            </p:nvSpPr>
            <p:spPr>
              <a:xfrm flipH="1">
                <a:off x="0" y="2333625"/>
                <a:ext cx="4757737" cy="3766109"/>
              </a:xfrm>
              <a:prstGeom prst="rect">
                <a:avLst/>
              </a:prstGeom>
              <a:gradFill>
                <a:gsLst>
                  <a:gs pos="0">
                    <a:srgbClr val="A4A634">
                      <a:alpha val="60000"/>
                    </a:srgbClr>
                  </a:gs>
                  <a:gs pos="60000">
                    <a:srgbClr val="A4A634">
                      <a:alpha val="0"/>
                    </a:srgbClr>
                  </a:gs>
                  <a:gs pos="100000">
                    <a:srgbClr val="A4A634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grpSp>
          <p:nvGrpSpPr>
            <p:cNvPr id="137" name="Google Shape;137;p17"/>
            <p:cNvGrpSpPr/>
            <p:nvPr/>
          </p:nvGrpSpPr>
          <p:grpSpPr>
            <a:xfrm rot="5400000">
              <a:off x="3583369" y="-3583369"/>
              <a:ext cx="4713262" cy="11880000"/>
              <a:chOff x="1" y="0"/>
              <a:chExt cx="8305797" cy="6858000"/>
            </a:xfrm>
          </p:grpSpPr>
          <p:sp>
            <p:nvSpPr>
              <p:cNvPr id="138" name="Google Shape;138;p17"/>
              <p:cNvSpPr/>
              <p:nvPr/>
            </p:nvSpPr>
            <p:spPr>
              <a:xfrm>
                <a:off x="931" y="3429000"/>
                <a:ext cx="8304867" cy="3429000"/>
              </a:xfrm>
              <a:prstGeom prst="rect">
                <a:avLst/>
              </a:prstGeom>
              <a:gradFill>
                <a:gsLst>
                  <a:gs pos="0">
                    <a:srgbClr val="C5954A">
                      <a:alpha val="60000"/>
                    </a:srgbClr>
                  </a:gs>
                  <a:gs pos="63000">
                    <a:srgbClr val="C5954A">
                      <a:alpha val="0"/>
                    </a:srgbClr>
                  </a:gs>
                  <a:gs pos="100000">
                    <a:srgbClr val="C5954A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39" name="Google Shape;139;p17"/>
              <p:cNvSpPr/>
              <p:nvPr/>
            </p:nvSpPr>
            <p:spPr>
              <a:xfrm flipH="1" rot="10800000">
                <a:off x="1" y="0"/>
                <a:ext cx="8304867" cy="3429000"/>
              </a:xfrm>
              <a:prstGeom prst="rect">
                <a:avLst/>
              </a:prstGeom>
              <a:gradFill>
                <a:gsLst>
                  <a:gs pos="0">
                    <a:srgbClr val="C5954A">
                      <a:alpha val="60000"/>
                    </a:srgbClr>
                  </a:gs>
                  <a:gs pos="63000">
                    <a:srgbClr val="C5954A">
                      <a:alpha val="0"/>
                    </a:srgbClr>
                  </a:gs>
                  <a:gs pos="100000">
                    <a:srgbClr val="C5954A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grpSp>
          <p:nvGrpSpPr>
            <p:cNvPr id="140" name="Google Shape;140;p17"/>
            <p:cNvGrpSpPr/>
            <p:nvPr/>
          </p:nvGrpSpPr>
          <p:grpSpPr>
            <a:xfrm>
              <a:off x="2676525" y="0"/>
              <a:ext cx="9515473" cy="3766109"/>
              <a:chOff x="2333625" y="2433367"/>
              <a:chExt cx="9897159" cy="3766109"/>
            </a:xfrm>
          </p:grpSpPr>
          <p:sp>
            <p:nvSpPr>
              <p:cNvPr id="141" name="Google Shape;141;p17"/>
              <p:cNvSpPr/>
              <p:nvPr/>
            </p:nvSpPr>
            <p:spPr>
              <a:xfrm>
                <a:off x="7282205" y="2433367"/>
                <a:ext cx="4948579" cy="3766109"/>
              </a:xfrm>
              <a:prstGeom prst="rect">
                <a:avLst/>
              </a:prstGeom>
              <a:gradFill>
                <a:gsLst>
                  <a:gs pos="0">
                    <a:srgbClr val="7EAD41">
                      <a:alpha val="60000"/>
                    </a:srgbClr>
                  </a:gs>
                  <a:gs pos="60000">
                    <a:srgbClr val="7EAD41">
                      <a:alpha val="0"/>
                    </a:srgbClr>
                  </a:gs>
                  <a:gs pos="100000">
                    <a:srgbClr val="7EAD41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42" name="Google Shape;142;p17"/>
              <p:cNvSpPr/>
              <p:nvPr/>
            </p:nvSpPr>
            <p:spPr>
              <a:xfrm flipH="1">
                <a:off x="2333625" y="2433367"/>
                <a:ext cx="4948579" cy="3766109"/>
              </a:xfrm>
              <a:prstGeom prst="rect">
                <a:avLst/>
              </a:prstGeom>
              <a:gradFill>
                <a:gsLst>
                  <a:gs pos="0">
                    <a:srgbClr val="7EAD41">
                      <a:alpha val="60000"/>
                    </a:srgbClr>
                  </a:gs>
                  <a:gs pos="60000">
                    <a:srgbClr val="7EAD41">
                      <a:alpha val="0"/>
                    </a:srgbClr>
                  </a:gs>
                  <a:gs pos="100000">
                    <a:srgbClr val="7EAD41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grpSp>
          <p:nvGrpSpPr>
            <p:cNvPr id="143" name="Google Shape;143;p17"/>
            <p:cNvGrpSpPr/>
            <p:nvPr/>
          </p:nvGrpSpPr>
          <p:grpSpPr>
            <a:xfrm>
              <a:off x="0" y="0"/>
              <a:ext cx="9515473" cy="3766109"/>
              <a:chOff x="0" y="2333625"/>
              <a:chExt cx="9515473" cy="3766109"/>
            </a:xfrm>
          </p:grpSpPr>
          <p:sp>
            <p:nvSpPr>
              <p:cNvPr id="144" name="Google Shape;144;p17"/>
              <p:cNvSpPr/>
              <p:nvPr/>
            </p:nvSpPr>
            <p:spPr>
              <a:xfrm>
                <a:off x="4757737" y="2333625"/>
                <a:ext cx="4757736" cy="3766109"/>
              </a:xfrm>
              <a:prstGeom prst="rect">
                <a:avLst/>
              </a:prstGeom>
              <a:gradFill>
                <a:gsLst>
                  <a:gs pos="0">
                    <a:srgbClr val="A4A634">
                      <a:alpha val="60000"/>
                    </a:srgbClr>
                  </a:gs>
                  <a:gs pos="60000">
                    <a:srgbClr val="A4A634">
                      <a:alpha val="0"/>
                    </a:srgbClr>
                  </a:gs>
                  <a:gs pos="100000">
                    <a:srgbClr val="A4A634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45" name="Google Shape;145;p17"/>
              <p:cNvSpPr/>
              <p:nvPr/>
            </p:nvSpPr>
            <p:spPr>
              <a:xfrm flipH="1">
                <a:off x="0" y="2333625"/>
                <a:ext cx="4757736" cy="3766109"/>
              </a:xfrm>
              <a:prstGeom prst="rect">
                <a:avLst/>
              </a:prstGeom>
              <a:gradFill>
                <a:gsLst>
                  <a:gs pos="0">
                    <a:srgbClr val="A4A634">
                      <a:alpha val="60000"/>
                    </a:srgbClr>
                  </a:gs>
                  <a:gs pos="60000">
                    <a:srgbClr val="A4A634">
                      <a:alpha val="0"/>
                    </a:srgbClr>
                  </a:gs>
                  <a:gs pos="100000">
                    <a:srgbClr val="A4A634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</p:grpSp>
      <p:sp>
        <p:nvSpPr>
          <p:cNvPr id="146" name="Google Shape;146;p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2">
              <a:alpha val="4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47" name="Google Shape;147;p17"/>
          <p:cNvSpPr txBox="1"/>
          <p:nvPr>
            <p:ph type="title"/>
          </p:nvPr>
        </p:nvSpPr>
        <p:spPr>
          <a:xfrm>
            <a:off x="539999" y="540000"/>
            <a:ext cx="4511425" cy="277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Bell MT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17"/>
          <p:cNvSpPr txBox="1"/>
          <p:nvPr>
            <p:ph idx="1" type="body"/>
          </p:nvPr>
        </p:nvSpPr>
        <p:spPr>
          <a:xfrm>
            <a:off x="5232400" y="540000"/>
            <a:ext cx="6408736" cy="5759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 sz="3200"/>
            </a:lvl1pPr>
            <a:lvl2pPr indent="-381000" lvl="1" marL="9144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2pPr>
            <a:lvl3pPr indent="-342900" lvl="2" marL="13716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3pPr>
            <a:lvl4pPr indent="-342900" lvl="3" marL="18288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4pPr>
            <a:lvl5pPr indent="-342900" lvl="4" marL="22860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49" name="Google Shape;149;p17"/>
          <p:cNvSpPr txBox="1"/>
          <p:nvPr>
            <p:ph idx="2" type="body"/>
          </p:nvPr>
        </p:nvSpPr>
        <p:spPr>
          <a:xfrm>
            <a:off x="540000" y="3536950"/>
            <a:ext cx="4511426" cy="2771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cap="none"/>
            </a:lvl1pPr>
            <a:lvl2pPr indent="-228600" lvl="1" marL="9144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50" name="Google Shape;150;p17"/>
          <p:cNvSpPr txBox="1"/>
          <p:nvPr>
            <p:ph idx="10" type="dt"/>
          </p:nvPr>
        </p:nvSpPr>
        <p:spPr>
          <a:xfrm>
            <a:off x="8075613" y="6314400"/>
            <a:ext cx="262346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17"/>
          <p:cNvSpPr txBox="1"/>
          <p:nvPr>
            <p:ph idx="11" type="ftr"/>
          </p:nvPr>
        </p:nvSpPr>
        <p:spPr>
          <a:xfrm>
            <a:off x="540000" y="6314400"/>
            <a:ext cx="7350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17"/>
          <p:cNvSpPr txBox="1"/>
          <p:nvPr>
            <p:ph idx="12" type="sldNum"/>
          </p:nvPr>
        </p:nvSpPr>
        <p:spPr>
          <a:xfrm>
            <a:off x="10883899" y="6314400"/>
            <a:ext cx="75723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oogle Shape;154;p18"/>
          <p:cNvGrpSpPr/>
          <p:nvPr/>
        </p:nvGrpSpPr>
        <p:grpSpPr>
          <a:xfrm rot="10800000">
            <a:off x="1392000" y="0"/>
            <a:ext cx="10800000" cy="6858000"/>
            <a:chOff x="0" y="0"/>
            <a:chExt cx="10800000" cy="6858000"/>
          </a:xfrm>
        </p:grpSpPr>
        <p:sp>
          <p:nvSpPr>
            <p:cNvPr id="155" name="Google Shape;155;p18"/>
            <p:cNvSpPr/>
            <p:nvPr/>
          </p:nvSpPr>
          <p:spPr>
            <a:xfrm>
              <a:off x="5400000" y="0"/>
              <a:ext cx="5400000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60000">
                  <a:srgbClr val="A4A634">
                    <a:alpha val="0"/>
                  </a:srgbClr>
                </a:gs>
                <a:gs pos="100000">
                  <a:srgbClr val="A4A634">
                    <a:alpha val="0"/>
                  </a:srgbClr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56" name="Google Shape;156;p18"/>
            <p:cNvSpPr/>
            <p:nvPr/>
          </p:nvSpPr>
          <p:spPr>
            <a:xfrm flipH="1">
              <a:off x="0" y="0"/>
              <a:ext cx="5400000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60000">
                  <a:srgbClr val="A4A634">
                    <a:alpha val="0"/>
                  </a:srgbClr>
                </a:gs>
                <a:gs pos="100000">
                  <a:srgbClr val="A4A634">
                    <a:alpha val="0"/>
                  </a:srgbClr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grpSp>
        <p:nvGrpSpPr>
          <p:cNvPr id="157" name="Google Shape;157;p18"/>
          <p:cNvGrpSpPr/>
          <p:nvPr/>
        </p:nvGrpSpPr>
        <p:grpSpPr>
          <a:xfrm flipH="1" rot="-5400000">
            <a:off x="-1714500" y="1714500"/>
            <a:ext cx="6858000" cy="3429000"/>
            <a:chOff x="0" y="0"/>
            <a:chExt cx="2880000" cy="1440000"/>
          </a:xfrm>
        </p:grpSpPr>
        <p:sp>
          <p:nvSpPr>
            <p:cNvPr id="158" name="Google Shape;158;p18"/>
            <p:cNvSpPr/>
            <p:nvPr/>
          </p:nvSpPr>
          <p:spPr>
            <a:xfrm>
              <a:off x="1440000" y="0"/>
              <a:ext cx="1440000" cy="1440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60000">
                  <a:srgbClr val="A4A634">
                    <a:alpha val="0"/>
                  </a:srgbClr>
                </a:gs>
                <a:gs pos="100000">
                  <a:srgbClr val="A4A634">
                    <a:alpha val="0"/>
                  </a:srgbClr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59" name="Google Shape;159;p18"/>
            <p:cNvSpPr/>
            <p:nvPr/>
          </p:nvSpPr>
          <p:spPr>
            <a:xfrm flipH="1">
              <a:off x="0" y="0"/>
              <a:ext cx="1440000" cy="1440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60000">
                  <a:srgbClr val="A4A634">
                    <a:alpha val="0"/>
                  </a:srgbClr>
                </a:gs>
                <a:gs pos="100000">
                  <a:srgbClr val="A4A634">
                    <a:alpha val="0"/>
                  </a:srgbClr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160" name="Google Shape;160;p18"/>
          <p:cNvSpPr/>
          <p:nvPr/>
        </p:nvSpPr>
        <p:spPr>
          <a:xfrm rot="10800000">
            <a:off x="5602287" y="268286"/>
            <a:ext cx="6589713" cy="6589713"/>
          </a:xfrm>
          <a:prstGeom prst="rect">
            <a:avLst/>
          </a:prstGeom>
          <a:gradFill>
            <a:gsLst>
              <a:gs pos="0">
                <a:schemeClr val="accent1"/>
              </a:gs>
              <a:gs pos="60000">
                <a:srgbClr val="7EAD41">
                  <a:alpha val="0"/>
                </a:srgbClr>
              </a:gs>
              <a:gs pos="100000">
                <a:srgbClr val="7EAD41">
                  <a:alpha val="0"/>
                </a:srgbClr>
              </a:gs>
            </a:gsLst>
            <a:path path="circle">
              <a:fillToRect b="100%" r="100%"/>
            </a:path>
            <a:tileRect l="-100%" t="-100%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61" name="Google Shape;161;p18"/>
          <p:cNvSpPr/>
          <p:nvPr/>
        </p:nvSpPr>
        <p:spPr>
          <a:xfrm>
            <a:off x="0" y="0"/>
            <a:ext cx="6589713" cy="6589713"/>
          </a:xfrm>
          <a:prstGeom prst="rect">
            <a:avLst/>
          </a:prstGeom>
          <a:gradFill>
            <a:gsLst>
              <a:gs pos="0">
                <a:srgbClr val="7EAD41">
                  <a:alpha val="60000"/>
                </a:srgbClr>
              </a:gs>
              <a:gs pos="60000">
                <a:srgbClr val="7EAD41">
                  <a:alpha val="0"/>
                </a:srgbClr>
              </a:gs>
              <a:gs pos="100000">
                <a:srgbClr val="7EAD41">
                  <a:alpha val="0"/>
                </a:srgbClr>
              </a:gs>
            </a:gsLst>
            <a:path path="circle">
              <a:fillToRect b="100%" r="100%"/>
            </a:path>
            <a:tileRect l="-100%" t="-100%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62" name="Google Shape;162;p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2">
              <a:alpha val="4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63" name="Google Shape;163;p18"/>
          <p:cNvSpPr txBox="1"/>
          <p:nvPr>
            <p:ph type="title"/>
          </p:nvPr>
        </p:nvSpPr>
        <p:spPr>
          <a:xfrm>
            <a:off x="539999" y="540000"/>
            <a:ext cx="4511425" cy="277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Bell MT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4" name="Google Shape;164;p18"/>
          <p:cNvSpPr/>
          <p:nvPr>
            <p:ph idx="2" type="pic"/>
          </p:nvPr>
        </p:nvSpPr>
        <p:spPr>
          <a:xfrm>
            <a:off x="5232400" y="549275"/>
            <a:ext cx="6408736" cy="5759450"/>
          </a:xfrm>
          <a:prstGeom prst="rect">
            <a:avLst/>
          </a:prstGeom>
          <a:noFill/>
          <a:ln>
            <a:noFill/>
          </a:ln>
        </p:spPr>
      </p:sp>
      <p:sp>
        <p:nvSpPr>
          <p:cNvPr id="165" name="Google Shape;165;p18"/>
          <p:cNvSpPr txBox="1"/>
          <p:nvPr>
            <p:ph idx="1" type="body"/>
          </p:nvPr>
        </p:nvSpPr>
        <p:spPr>
          <a:xfrm>
            <a:off x="539999" y="3536950"/>
            <a:ext cx="4511425" cy="277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cap="none"/>
            </a:lvl1pPr>
            <a:lvl2pPr indent="-228600" lvl="1" marL="9144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66" name="Google Shape;166;p18"/>
          <p:cNvSpPr txBox="1"/>
          <p:nvPr>
            <p:ph idx="10" type="dt"/>
          </p:nvPr>
        </p:nvSpPr>
        <p:spPr>
          <a:xfrm>
            <a:off x="8075613" y="6314400"/>
            <a:ext cx="262346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7" name="Google Shape;167;p18"/>
          <p:cNvSpPr txBox="1"/>
          <p:nvPr>
            <p:ph idx="11" type="ftr"/>
          </p:nvPr>
        </p:nvSpPr>
        <p:spPr>
          <a:xfrm>
            <a:off x="540000" y="6314400"/>
            <a:ext cx="7350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18"/>
          <p:cNvSpPr txBox="1"/>
          <p:nvPr>
            <p:ph idx="12" type="sldNum"/>
          </p:nvPr>
        </p:nvSpPr>
        <p:spPr>
          <a:xfrm>
            <a:off x="10883899" y="6314400"/>
            <a:ext cx="75723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540000" y="540000"/>
            <a:ext cx="11101135" cy="18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Bell MT"/>
              <a:buNone/>
              <a:defRPr b="0" i="0" sz="6000" u="none" cap="none" strike="noStrike">
                <a:solidFill>
                  <a:schemeClr val="lt1"/>
                </a:solidFill>
                <a:latin typeface="Bell MT"/>
                <a:ea typeface="Bell MT"/>
                <a:cs typeface="Bell MT"/>
                <a:sym typeface="Bell M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540000" y="2528887"/>
            <a:ext cx="11101136" cy="3779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-342900" lvl="1" marL="914400" marR="0" rtl="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-342900" lvl="2" marL="1371600" marR="0" rtl="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-342900" lvl="3" marL="1828800" marR="0" rtl="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-342900" lvl="4" marL="2286000" marR="0" rtl="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1" type="ftr"/>
          </p:nvPr>
        </p:nvSpPr>
        <p:spPr>
          <a:xfrm>
            <a:off x="540000" y="6314400"/>
            <a:ext cx="73507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9" name="Google Shape;9;p9"/>
          <p:cNvSpPr txBox="1"/>
          <p:nvPr>
            <p:ph idx="10" type="dt"/>
          </p:nvPr>
        </p:nvSpPr>
        <p:spPr>
          <a:xfrm>
            <a:off x="8075613" y="6314400"/>
            <a:ext cx="262346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10" name="Google Shape;10;p9"/>
          <p:cNvSpPr txBox="1"/>
          <p:nvPr>
            <p:ph idx="12" type="sldNum"/>
          </p:nvPr>
        </p:nvSpPr>
        <p:spPr>
          <a:xfrm>
            <a:off x="10883899" y="6314400"/>
            <a:ext cx="75723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nytimes.com/2016/09/22/learning/40-intriguing-photos-to-make-students-think.html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grpSp>
        <p:nvGrpSpPr>
          <p:cNvPr id="207" name="Google Shape;207;p1"/>
          <p:cNvGrpSpPr/>
          <p:nvPr/>
        </p:nvGrpSpPr>
        <p:grpSpPr>
          <a:xfrm>
            <a:off x="0" y="0"/>
            <a:ext cx="12191999" cy="6861600"/>
            <a:chOff x="1" y="0"/>
            <a:chExt cx="12191999" cy="6861600"/>
          </a:xfrm>
        </p:grpSpPr>
        <p:sp>
          <p:nvSpPr>
            <p:cNvPr id="208" name="Google Shape;208;p1"/>
            <p:cNvSpPr/>
            <p:nvPr/>
          </p:nvSpPr>
          <p:spPr>
            <a:xfrm rot="-5400000">
              <a:off x="1" y="1640114"/>
              <a:ext cx="5217886" cy="5217886"/>
            </a:xfrm>
            <a:prstGeom prst="rect">
              <a:avLst/>
            </a:prstGeom>
            <a:gradFill>
              <a:gsLst>
                <a:gs pos="0">
                  <a:srgbClr val="A4A634">
                    <a:alpha val="60000"/>
                  </a:srgbClr>
                </a:gs>
                <a:gs pos="60000">
                  <a:srgbClr val="A4A634">
                    <a:alpha val="0"/>
                  </a:srgbClr>
                </a:gs>
                <a:gs pos="100000">
                  <a:srgbClr val="A4A634">
                    <a:alpha val="0"/>
                  </a:srgbClr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9" name="Google Shape;209;p1"/>
            <p:cNvSpPr/>
            <p:nvPr/>
          </p:nvSpPr>
          <p:spPr>
            <a:xfrm>
              <a:off x="6384514" y="0"/>
              <a:ext cx="4320000" cy="4320000"/>
            </a:xfrm>
            <a:prstGeom prst="ellipse">
              <a:avLst/>
            </a:prstGeom>
            <a:solidFill>
              <a:schemeClr val="accent3">
                <a:alpha val="95686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10" name="Google Shape;210;p1"/>
            <p:cNvSpPr/>
            <p:nvPr/>
          </p:nvSpPr>
          <p:spPr>
            <a:xfrm>
              <a:off x="6119057" y="1230054"/>
              <a:ext cx="5506886" cy="5506886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grpSp>
          <p:nvGrpSpPr>
            <p:cNvPr id="211" name="Google Shape;211;p1"/>
            <p:cNvGrpSpPr/>
            <p:nvPr/>
          </p:nvGrpSpPr>
          <p:grpSpPr>
            <a:xfrm>
              <a:off x="690092" y="0"/>
              <a:ext cx="10800000" cy="6858000"/>
              <a:chOff x="2328000" y="0"/>
              <a:chExt cx="2880000" cy="1440000"/>
            </a:xfrm>
          </p:grpSpPr>
          <p:sp>
            <p:nvSpPr>
              <p:cNvPr id="212" name="Google Shape;212;p1"/>
              <p:cNvSpPr/>
              <p:nvPr/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1"/>
                  </a:gs>
                  <a:gs pos="60000">
                    <a:srgbClr val="7EAD41">
                      <a:alpha val="0"/>
                    </a:srgbClr>
                  </a:gs>
                  <a:gs pos="100000">
                    <a:srgbClr val="7EAD41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13" name="Google Shape;213;p1"/>
              <p:cNvSpPr/>
              <p:nvPr/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1"/>
                  </a:gs>
                  <a:gs pos="60000">
                    <a:srgbClr val="7EAD41">
                      <a:alpha val="0"/>
                    </a:srgbClr>
                  </a:gs>
                  <a:gs pos="100000">
                    <a:srgbClr val="7EAD41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grpSp>
          <p:nvGrpSpPr>
            <p:cNvPr id="214" name="Google Shape;214;p1"/>
            <p:cNvGrpSpPr/>
            <p:nvPr/>
          </p:nvGrpSpPr>
          <p:grpSpPr>
            <a:xfrm rot="5400000">
              <a:off x="7048499" y="1714500"/>
              <a:ext cx="6858000" cy="3429000"/>
              <a:chOff x="0" y="0"/>
              <a:chExt cx="2880000" cy="1440000"/>
            </a:xfrm>
          </p:grpSpPr>
          <p:sp>
            <p:nvSpPr>
              <p:cNvPr id="215" name="Google Shape;215;p1"/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60000">
                    <a:srgbClr val="A4A634">
                      <a:alpha val="0"/>
                    </a:srgbClr>
                  </a:gs>
                  <a:gs pos="100000">
                    <a:srgbClr val="A4A634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16" name="Google Shape;216;p1"/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60000">
                    <a:srgbClr val="A4A634">
                      <a:alpha val="0"/>
                    </a:srgbClr>
                  </a:gs>
                  <a:gs pos="100000">
                    <a:srgbClr val="A4A634">
                      <a:alpha val="0"/>
                    </a:srgbClr>
                  </a:gs>
                </a:gsLst>
                <a:path path="circle">
                  <a:fillToRect b="100%" r="100%"/>
                </a:path>
                <a:tileRect l="-100%" t="-100%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sp>
          <p:nvSpPr>
            <p:cNvPr id="217" name="Google Shape;217;p1"/>
            <p:cNvSpPr/>
            <p:nvPr/>
          </p:nvSpPr>
          <p:spPr>
            <a:xfrm rot="10800000">
              <a:off x="5602287" y="271887"/>
              <a:ext cx="6589713" cy="6589713"/>
            </a:xfrm>
            <a:prstGeom prst="rect">
              <a:avLst/>
            </a:prstGeom>
            <a:gradFill>
              <a:gsLst>
                <a:gs pos="0">
                  <a:schemeClr val="accent3"/>
                </a:gs>
                <a:gs pos="60000">
                  <a:srgbClr val="C5954A">
                    <a:alpha val="0"/>
                  </a:srgbClr>
                </a:gs>
                <a:gs pos="100000">
                  <a:srgbClr val="C5954A">
                    <a:alpha val="0"/>
                  </a:srgbClr>
                </a:gs>
              </a:gsLst>
              <a:path path="circle">
                <a:fillToRect b="100%" r="100%"/>
              </a:path>
              <a:tileRect l="-10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218" name="Google Shape;218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31201C">
                  <a:alpha val="40000"/>
                </a:srgbClr>
              </a:gs>
              <a:gs pos="37000">
                <a:srgbClr val="31201C">
                  <a:alpha val="40000"/>
                </a:srgbClr>
              </a:gs>
              <a:gs pos="79000">
                <a:srgbClr val="31201C">
                  <a:alpha val="0"/>
                </a:srgbClr>
              </a:gs>
              <a:gs pos="100000">
                <a:srgbClr val="31201C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19" name="Google Shape;219;p1"/>
          <p:cNvSpPr txBox="1"/>
          <p:nvPr>
            <p:ph type="ctrTitle"/>
          </p:nvPr>
        </p:nvSpPr>
        <p:spPr>
          <a:xfrm>
            <a:off x="282825" y="1957400"/>
            <a:ext cx="5560800" cy="2470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Bell MT"/>
              <a:buNone/>
            </a:pPr>
            <a:r>
              <a:rPr lang="en-US"/>
              <a:t>Grammar instruction</a:t>
            </a:r>
            <a:endParaRPr/>
          </a:p>
        </p:txBody>
      </p:sp>
      <p:sp>
        <p:nvSpPr>
          <p:cNvPr id="220" name="Google Shape;220;p1"/>
          <p:cNvSpPr txBox="1"/>
          <p:nvPr>
            <p:ph idx="1" type="subTitle"/>
          </p:nvPr>
        </p:nvSpPr>
        <p:spPr>
          <a:xfrm>
            <a:off x="540000" y="4988476"/>
            <a:ext cx="4500561" cy="1320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</a:pPr>
            <a:r>
              <a:rPr lang="en-US"/>
              <a:t>JOSELYN AND LESLIE</a:t>
            </a:r>
            <a:endParaRPr/>
          </a:p>
        </p:txBody>
      </p:sp>
      <p:grpSp>
        <p:nvGrpSpPr>
          <p:cNvPr id="221" name="Google Shape;221;p1"/>
          <p:cNvGrpSpPr/>
          <p:nvPr/>
        </p:nvGrpSpPr>
        <p:grpSpPr>
          <a:xfrm>
            <a:off x="5337600" y="3600"/>
            <a:ext cx="6854400" cy="6854400"/>
            <a:chOff x="0" y="3600"/>
            <a:chExt cx="6854400" cy="6854400"/>
          </a:xfrm>
        </p:grpSpPr>
        <p:sp>
          <p:nvSpPr>
            <p:cNvPr id="222" name="Google Shape;222;p1"/>
            <p:cNvSpPr/>
            <p:nvPr/>
          </p:nvSpPr>
          <p:spPr>
            <a:xfrm rot="10800000">
              <a:off x="1" y="3600"/>
              <a:ext cx="5760000" cy="5760000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23" name="Google Shape;223;p1"/>
            <p:cNvSpPr/>
            <p:nvPr/>
          </p:nvSpPr>
          <p:spPr>
            <a:xfrm rot="10800000">
              <a:off x="1" y="1992024"/>
              <a:ext cx="4320000" cy="4320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24" name="Google Shape;224;p1"/>
            <p:cNvSpPr/>
            <p:nvPr/>
          </p:nvSpPr>
          <p:spPr>
            <a:xfrm rot="10800000">
              <a:off x="0" y="3600"/>
              <a:ext cx="6854400" cy="6854400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pic>
        <p:nvPicPr>
          <p:cNvPr descr="Books stacked on a table" id="225" name="Google Shape;225;p1"/>
          <p:cNvPicPr preferRelativeResize="0"/>
          <p:nvPr/>
        </p:nvPicPr>
        <p:blipFill rotWithShape="1">
          <a:blip r:embed="rId3">
            <a:alphaModFix/>
          </a:blip>
          <a:srcRect b="-2" l="17618" r="15631" t="0"/>
          <a:stretch/>
        </p:blipFill>
        <p:spPr>
          <a:xfrm>
            <a:off x="6073024" y="307975"/>
            <a:ext cx="6000750" cy="6000750"/>
          </a:xfrm>
          <a:custGeom>
            <a:rect b="b" l="l" r="r" t="t"/>
            <a:pathLst>
              <a:path extrusionOk="0" h="6858000" w="6858000">
                <a:moveTo>
                  <a:pt x="3429001" y="0"/>
                </a:moveTo>
                <a:cubicBezTo>
                  <a:pt x="5322784" y="0"/>
                  <a:pt x="6858000" y="1535216"/>
                  <a:pt x="6858000" y="3429001"/>
                </a:cubicBezTo>
                <a:cubicBezTo>
                  <a:pt x="6858000" y="5322785"/>
                  <a:pt x="5322784" y="6858000"/>
                  <a:pt x="3429001" y="6858000"/>
                </a:cubicBezTo>
                <a:cubicBezTo>
                  <a:pt x="1535216" y="6858000"/>
                  <a:pt x="0" y="5322785"/>
                  <a:pt x="0" y="3429001"/>
                </a:cubicBezTo>
                <a:cubicBezTo>
                  <a:pt x="0" y="1535216"/>
                  <a:pt x="1535216" y="0"/>
                  <a:pt x="3429001" y="0"/>
                </a:cubicBezTo>
                <a:close/>
              </a:path>
            </a:pathLst>
          </a:cu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142338a2ef8_1_10"/>
          <p:cNvSpPr txBox="1"/>
          <p:nvPr>
            <p:ph type="title"/>
          </p:nvPr>
        </p:nvSpPr>
        <p:spPr>
          <a:xfrm>
            <a:off x="540000" y="540000"/>
            <a:ext cx="11101200" cy="1809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Read Alouds</a:t>
            </a:r>
            <a:endParaRPr/>
          </a:p>
        </p:txBody>
      </p:sp>
      <p:sp>
        <p:nvSpPr>
          <p:cNvPr id="279" name="Google Shape;279;g142338a2ef8_1_10"/>
          <p:cNvSpPr txBox="1"/>
          <p:nvPr>
            <p:ph idx="1" type="body"/>
          </p:nvPr>
        </p:nvSpPr>
        <p:spPr>
          <a:xfrm>
            <a:off x="540000" y="2528887"/>
            <a:ext cx="11101200" cy="3779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3500"/>
              <a:t>Provide texts to expose students to a variety of writing types and sentence structures.</a:t>
            </a:r>
            <a:endParaRPr sz="35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142338a2ef8_1_28"/>
          <p:cNvSpPr txBox="1"/>
          <p:nvPr>
            <p:ph type="title"/>
          </p:nvPr>
        </p:nvSpPr>
        <p:spPr>
          <a:xfrm>
            <a:off x="540000" y="540000"/>
            <a:ext cx="11101200" cy="1809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Grammar Embedded in Writing Instruction</a:t>
            </a:r>
            <a:endParaRPr/>
          </a:p>
        </p:txBody>
      </p:sp>
      <p:sp>
        <p:nvSpPr>
          <p:cNvPr id="285" name="Google Shape;285;g142338a2ef8_1_28"/>
          <p:cNvSpPr txBox="1"/>
          <p:nvPr>
            <p:ph idx="1" type="body"/>
          </p:nvPr>
        </p:nvSpPr>
        <p:spPr>
          <a:xfrm>
            <a:off x="540000" y="2528887"/>
            <a:ext cx="11101200" cy="3779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3500"/>
              <a:t>Make grammar instruction relevant, engaging, and practical.  </a:t>
            </a:r>
            <a:endParaRPr sz="35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3500"/>
              <a:t>Beginner students could begin learning basic sentence structure, sentence boundaries, and the components of a sentence by engaging in oral or written activities that require them to identify sentences and fragments.</a:t>
            </a:r>
            <a:endParaRPr sz="3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"/>
          <p:cNvSpPr txBox="1"/>
          <p:nvPr>
            <p:ph type="title"/>
          </p:nvPr>
        </p:nvSpPr>
        <p:spPr>
          <a:xfrm>
            <a:off x="540000" y="540000"/>
            <a:ext cx="11101135" cy="18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Bell MT"/>
              <a:buNone/>
            </a:pPr>
            <a:r>
              <a:rPr lang="en-US"/>
              <a:t>Practice Practice Practice</a:t>
            </a:r>
            <a:endParaRPr/>
          </a:p>
        </p:txBody>
      </p:sp>
      <p:sp>
        <p:nvSpPr>
          <p:cNvPr id="231" name="Google Shape;231;p2"/>
          <p:cNvSpPr txBox="1"/>
          <p:nvPr>
            <p:ph idx="1" type="body"/>
          </p:nvPr>
        </p:nvSpPr>
        <p:spPr>
          <a:xfrm>
            <a:off x="545438" y="1828787"/>
            <a:ext cx="11101200" cy="377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55699" lvl="0" marL="269999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US" sz="2800"/>
              <a:t>Successful grammar implementation occurs over time and across varied contexts.</a:t>
            </a:r>
            <a:endParaRPr sz="2800"/>
          </a:p>
          <a:p>
            <a:pPr indent="-155699" lvl="0" marL="269999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 sz="2800"/>
          </a:p>
          <a:p>
            <a:pPr indent="0" lvl="0" marL="1143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US" sz="2800"/>
              <a:t>Have patience with your students</a:t>
            </a:r>
            <a:endParaRPr sz="2800"/>
          </a:p>
          <a:p>
            <a:pPr indent="0" lvl="0" marL="1143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 sz="2800"/>
          </a:p>
          <a:p>
            <a:pPr indent="0" lvl="0" marL="1143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US" sz="2800"/>
              <a:t>Results do not happen overnight, but require practice and repetition </a:t>
            </a:r>
            <a:endParaRPr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3"/>
          <p:cNvSpPr txBox="1"/>
          <p:nvPr>
            <p:ph type="title"/>
          </p:nvPr>
        </p:nvSpPr>
        <p:spPr>
          <a:xfrm>
            <a:off x="540000" y="540000"/>
            <a:ext cx="11101135" cy="18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Bell MT"/>
              <a:buNone/>
            </a:pPr>
            <a:r>
              <a:rPr lang="en-US"/>
              <a:t>Direct Instruction</a:t>
            </a:r>
            <a:endParaRPr/>
          </a:p>
        </p:txBody>
      </p:sp>
      <p:sp>
        <p:nvSpPr>
          <p:cNvPr id="237" name="Google Shape;237;p3"/>
          <p:cNvSpPr txBox="1"/>
          <p:nvPr>
            <p:ph idx="1" type="body"/>
          </p:nvPr>
        </p:nvSpPr>
        <p:spPr>
          <a:xfrm>
            <a:off x="540000" y="1943087"/>
            <a:ext cx="11101200" cy="377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155699" lvl="0" marL="269999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US" sz="2800"/>
              <a:t>Modeling of teacher’s writing and a variety of other writing must be a part of the balanced literacy plan</a:t>
            </a:r>
            <a:endParaRPr sz="2800"/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 sz="2800"/>
          </a:p>
          <a:p>
            <a:pPr indent="-155699" lvl="0" marL="269999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US" sz="2800"/>
              <a:t>Teach grammar through a discovery process, allowing students to discover how the rules function over the course of various exercises.</a:t>
            </a:r>
            <a:endParaRPr sz="2800"/>
          </a:p>
          <a:p>
            <a:pPr indent="-155699" lvl="0" marL="269999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/>
          </a:p>
          <a:p>
            <a:pPr indent="-155699" lvl="0" marL="269999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US" sz="2800"/>
              <a:t>Use your whiteboard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4"/>
          <p:cNvSpPr txBox="1"/>
          <p:nvPr>
            <p:ph type="title"/>
          </p:nvPr>
        </p:nvSpPr>
        <p:spPr>
          <a:xfrm>
            <a:off x="540000" y="540000"/>
            <a:ext cx="11101135" cy="18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Bell MT"/>
              <a:buNone/>
            </a:pPr>
            <a:r>
              <a:rPr lang="en-US"/>
              <a:t>Writing In Context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Bell MT"/>
              <a:buNone/>
            </a:pPr>
            <a:r>
              <a:t/>
            </a:r>
            <a:endParaRPr/>
          </a:p>
        </p:txBody>
      </p:sp>
      <p:sp>
        <p:nvSpPr>
          <p:cNvPr id="243" name="Google Shape;243;p4"/>
          <p:cNvSpPr txBox="1"/>
          <p:nvPr>
            <p:ph idx="1" type="body"/>
          </p:nvPr>
        </p:nvSpPr>
        <p:spPr>
          <a:xfrm>
            <a:off x="454275" y="1785937"/>
            <a:ext cx="11101200" cy="377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55699" lvl="0" marL="269999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US" sz="2800"/>
              <a:t>Limit use of grammar practice in isolation.</a:t>
            </a:r>
            <a:endParaRPr sz="2800"/>
          </a:p>
          <a:p>
            <a:pPr indent="-155699" lvl="0" marL="269999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 sz="2800"/>
          </a:p>
          <a:p>
            <a:pPr indent="-155699" lvl="0" marL="269999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US" sz="2800"/>
              <a:t>Focus on one topic to avoid confusion </a:t>
            </a:r>
            <a:endParaRPr sz="2800"/>
          </a:p>
          <a:p>
            <a:pPr indent="-155699" lvl="0" marL="269999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 sz="2800"/>
          </a:p>
          <a:p>
            <a:pPr indent="-155699" lvl="0" marL="269999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US" sz="2800"/>
              <a:t>Teach students grammar in their preferred context. If they want to better their conversational skills, then teach grammar skills that are commonly used in conversation </a:t>
            </a:r>
            <a:endParaRPr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5"/>
          <p:cNvSpPr txBox="1"/>
          <p:nvPr>
            <p:ph type="title"/>
          </p:nvPr>
        </p:nvSpPr>
        <p:spPr>
          <a:xfrm>
            <a:off x="540000" y="540000"/>
            <a:ext cx="11101135" cy="18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Bell MT"/>
              <a:buNone/>
            </a:pPr>
            <a:r>
              <a:rPr lang="en-US"/>
              <a:t>Nonlinguistic Representation</a:t>
            </a:r>
            <a:endParaRPr/>
          </a:p>
        </p:txBody>
      </p:sp>
      <p:sp>
        <p:nvSpPr>
          <p:cNvPr id="249" name="Google Shape;249;p5"/>
          <p:cNvSpPr txBox="1"/>
          <p:nvPr>
            <p:ph idx="1" type="body"/>
          </p:nvPr>
        </p:nvSpPr>
        <p:spPr>
          <a:xfrm>
            <a:off x="545438" y="1771637"/>
            <a:ext cx="11101200" cy="377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55699" lvl="0" marL="269999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US" sz="2800"/>
              <a:t>Use images, action, gestures, and other nonlinguistic connections.</a:t>
            </a:r>
            <a:endParaRPr sz="2800"/>
          </a:p>
          <a:p>
            <a:pPr indent="-155699" lvl="0" marL="269999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 sz="2800"/>
          </a:p>
          <a:p>
            <a:pPr indent="-155699" lvl="0" marL="269999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US" sz="2800"/>
              <a:t>Use pictures to stimulate dialogue and grammar practice</a:t>
            </a:r>
            <a:endParaRPr sz="2800"/>
          </a:p>
          <a:p>
            <a:pPr indent="-155699" lvl="0" marL="269999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US" sz="2800"/>
              <a:t>link: </a:t>
            </a:r>
            <a:r>
              <a:rPr lang="en-US" sz="2800" u="sng">
                <a:solidFill>
                  <a:schemeClr val="hlink"/>
                </a:solidFill>
                <a:hlinkClick r:id="rId3"/>
              </a:rPr>
              <a:t>https://www.nytimes.com/2016/09/22/learning/40-intriguing-photos-to-make-students-think.html</a:t>
            </a:r>
            <a:endParaRPr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6"/>
          <p:cNvSpPr txBox="1"/>
          <p:nvPr>
            <p:ph type="title"/>
          </p:nvPr>
        </p:nvSpPr>
        <p:spPr>
          <a:xfrm>
            <a:off x="540000" y="540000"/>
            <a:ext cx="11101135" cy="18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Bell MT"/>
              <a:buNone/>
            </a:pPr>
            <a:r>
              <a:rPr lang="en-US"/>
              <a:t>Rich and Varied Experiences</a:t>
            </a:r>
            <a:endParaRPr/>
          </a:p>
        </p:txBody>
      </p:sp>
      <p:sp>
        <p:nvSpPr>
          <p:cNvPr id="255" name="Google Shape;255;p6"/>
          <p:cNvSpPr txBox="1"/>
          <p:nvPr>
            <p:ph idx="1" type="body"/>
          </p:nvPr>
        </p:nvSpPr>
        <p:spPr>
          <a:xfrm>
            <a:off x="540000" y="2528887"/>
            <a:ext cx="11101136" cy="3779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55699" lvl="0" marL="269999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US" sz="2800"/>
              <a:t>Include speaking, listening, and writing to reinforce grammar concepts.</a:t>
            </a:r>
            <a:endParaRPr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142338a2ef8_1_15"/>
          <p:cNvSpPr txBox="1"/>
          <p:nvPr>
            <p:ph type="title"/>
          </p:nvPr>
        </p:nvSpPr>
        <p:spPr>
          <a:xfrm>
            <a:off x="540000" y="540000"/>
            <a:ext cx="11101200" cy="1809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US" sz="4900"/>
              <a:t>Variety of Text</a:t>
            </a:r>
            <a:endParaRPr sz="4900"/>
          </a:p>
        </p:txBody>
      </p:sp>
      <p:sp>
        <p:nvSpPr>
          <p:cNvPr id="261" name="Google Shape;261;g142338a2ef8_1_15"/>
          <p:cNvSpPr txBox="1"/>
          <p:nvPr>
            <p:ph idx="1" type="body"/>
          </p:nvPr>
        </p:nvSpPr>
        <p:spPr>
          <a:xfrm>
            <a:off x="540000" y="2293387"/>
            <a:ext cx="11101200" cy="3779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3900">
                <a:latin typeface="Bell MT"/>
                <a:ea typeface="Bell MT"/>
                <a:cs typeface="Bell MT"/>
                <a:sym typeface="Bell MT"/>
              </a:rPr>
              <a:t>Give students a choice of nonfiction, poetry, informational writing, and fiction.</a:t>
            </a:r>
            <a:endParaRPr sz="15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142338a2ef8_1_0"/>
          <p:cNvSpPr txBox="1"/>
          <p:nvPr>
            <p:ph type="title"/>
          </p:nvPr>
        </p:nvSpPr>
        <p:spPr>
          <a:xfrm>
            <a:off x="540000" y="540000"/>
            <a:ext cx="11101200" cy="1809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Formal and Informal Assessment</a:t>
            </a:r>
            <a:endParaRPr/>
          </a:p>
        </p:txBody>
      </p:sp>
      <p:sp>
        <p:nvSpPr>
          <p:cNvPr id="267" name="Google Shape;267;g142338a2ef8_1_0"/>
          <p:cNvSpPr txBox="1"/>
          <p:nvPr>
            <p:ph idx="1" type="body"/>
          </p:nvPr>
        </p:nvSpPr>
        <p:spPr>
          <a:xfrm>
            <a:off x="540000" y="2528887"/>
            <a:ext cx="11101200" cy="3779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3100"/>
              <a:t>Avoid assessing everything; use the state standards to prioritize skills.</a:t>
            </a:r>
            <a:endParaRPr sz="31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142338a2ef8_1_5"/>
          <p:cNvSpPr txBox="1"/>
          <p:nvPr>
            <p:ph type="title"/>
          </p:nvPr>
        </p:nvSpPr>
        <p:spPr>
          <a:xfrm>
            <a:off x="540000" y="540000"/>
            <a:ext cx="11101200" cy="1809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Avoid Worksheets</a:t>
            </a:r>
            <a:endParaRPr/>
          </a:p>
        </p:txBody>
      </p:sp>
      <p:sp>
        <p:nvSpPr>
          <p:cNvPr id="273" name="Google Shape;273;g142338a2ef8_1_5"/>
          <p:cNvSpPr txBox="1"/>
          <p:nvPr>
            <p:ph idx="1" type="body"/>
          </p:nvPr>
        </p:nvSpPr>
        <p:spPr>
          <a:xfrm>
            <a:off x="540000" y="2528887"/>
            <a:ext cx="11101200" cy="3779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3800"/>
              <a:t>Use a variety of methods to assess student learning, not just grammar worksheets.</a:t>
            </a:r>
            <a:endParaRPr sz="3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lowVTI">
  <a:themeElements>
    <a:clrScheme name="AnalogousFromDarkSeedLeftStep">
      <a:dk1>
        <a:srgbClr val="000000"/>
      </a:dk1>
      <a:lt1>
        <a:srgbClr val="FFFFFF"/>
      </a:lt1>
      <a:dk2>
        <a:srgbClr val="31201C"/>
      </a:dk2>
      <a:lt2>
        <a:srgbClr val="F2F0F3"/>
      </a:lt2>
      <a:accent1>
        <a:srgbClr val="7EAD41"/>
      </a:accent1>
      <a:accent2>
        <a:srgbClr val="A4A634"/>
      </a:accent2>
      <a:accent3>
        <a:srgbClr val="C5954A"/>
      </a:accent3>
      <a:accent4>
        <a:srgbClr val="B45039"/>
      </a:accent4>
      <a:accent5>
        <a:srgbClr val="C54A67"/>
      </a:accent5>
      <a:accent6>
        <a:srgbClr val="B43988"/>
      </a:accent6>
      <a:hlink>
        <a:srgbClr val="C0434A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2022-08-03T18:08:50Z</dcterms:created>
  <dc:creator>Travis Patterson</dc:creator>
</cp:coreProperties>
</file>