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Average"/>
      <p:regular r:id="rId17"/>
    </p:embeddedFont>
    <p:embeddedFont>
      <p:font typeface="Oswald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verage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bold.fntdata"/><Relationship Id="rId6" Type="http://schemas.openxmlformats.org/officeDocument/2006/relationships/slide" Target="slides/slide1.xml"/><Relationship Id="rId18" Type="http://schemas.openxmlformats.org/officeDocument/2006/relationships/font" Target="fonts/Oswal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04aa9b3cd4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204aa9b3cd4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04aa9b3cd4_1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04aa9b3cd4_1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03520aa85a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03520aa85a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03520aa85a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03520aa85a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03520aa85a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03520aa85a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04aa9b3cd4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04aa9b3cd4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04aa9b3cd4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04aa9b3cd4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03520aa85a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03520aa85a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03520aa85a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03520aa85a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03520aa85a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03520aa85a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www.youtube.com/watch?v=UqLSN2MF4yw" TargetMode="External"/><Relationship Id="rId4" Type="http://schemas.openxmlformats.org/officeDocument/2006/relationships/hyperlink" Target="https://www.colorincolorado.org/article/reading-comprehension-strategies-english-language-learners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newsforyouonline.com/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Improving Reading Comprehension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Connecting the Text and Each Other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Link to ProLiteracy Recording </a:t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Specific for HSE students, but contains useful information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https://www.youtube.com/watch?v=UqLSN2MF4yw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Helpful Article: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https://www.colorincolorado.org/article/reading-comprehension-strategies-english-language-learners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Chatham Marketplace: roundup for Chatham Literacy at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	For the month of March and April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What are the most common student concerns/complaints about reading?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100"/>
              <a:t>What are your concerns about teaching reading comprehension skills?</a:t>
            </a:r>
            <a:endParaRPr sz="2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Acknowledge the Disconnect	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English is our students’ second language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Text difficulty varies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Date written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Audience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Format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Perceived judgement or insecurities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Make Reading Relevant and Accessible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Short Stories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Menu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Magazine Article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News for You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https://www.newsforyouonline.com/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Instruction Manual from work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Learning Upgrade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Youtube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Look for opportunities to make associations between students' experiences and new content.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Build students' background knowledge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Students with limited or interrupted schooling may not have that same level of knowledge as you, especially when it comes to historical or cultural topics. When starting a new lesson, look for references that may need to be explicitly explained.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Teach vocabulary explicitly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Choose vocabulary that your students need to know in order to support their reading development and content-area learning. Provide student-friendly definitions for key vocabulary.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Teach students to underline, highlight, make notes, and list unknown vocabulary words as they read.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For students to really know a word, they must use it — or they will lose it. Use new words in class discussions or outside of class in other contexts if appropriate, such as on field trips.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Set the Foundation 	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Introduce Reading as an ACTIVE activity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Model how to ENGAGE and INTERACT with text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Explain the difference between MEMORY and COMPREHENSION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Stress the importance of COMPREHENSION for everyday life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Contextualize the Text	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</a:pPr>
            <a:r>
              <a:rPr lang="en" sz="1900">
                <a:solidFill>
                  <a:schemeClr val="dk1"/>
                </a:solidFill>
              </a:rPr>
              <a:t>Is the news article centered on something that happens everywhere in the world, or just in one specific location? </a:t>
            </a:r>
            <a:endParaRPr sz="1900">
              <a:solidFill>
                <a:schemeClr val="dk1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</a:pPr>
            <a:r>
              <a:rPr lang="en" sz="1900">
                <a:solidFill>
                  <a:schemeClr val="dk1"/>
                </a:solidFill>
              </a:rPr>
              <a:t>Is this something that affects you, the reader, or other people in the world? </a:t>
            </a:r>
            <a:endParaRPr sz="1900">
              <a:solidFill>
                <a:schemeClr val="dk1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</a:pPr>
            <a:r>
              <a:rPr lang="en" sz="1900">
                <a:solidFill>
                  <a:schemeClr val="dk1"/>
                </a:solidFill>
              </a:rPr>
              <a:t>Does the main character in the story go through something you can relate to, or something you have no experience in?</a:t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questions after reading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After the ELLs and/or whole class have completed the reading, you can test their comprehension with carefully crafted questions, taking care to use simple sentences and key vocabulary from the text they just read.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These questions can be at the: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Literal level (Why do the leaves turn red and yellow in the fall?)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Interpretive level (Why do you think it needs water?)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Applied level (How much water are you going to give it? Why?)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