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bd3a125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bd3a125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bbd3a12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bbd3a12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bd3a12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bbd3a12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bbd3a125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bbd3a125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bbd3a125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bbd3a125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bbd3a125e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bbd3a125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bbd3a125e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bbd3a125e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bd3a125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bd3a125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bbd3a125e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bbd3a125e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bbd3a125e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bbd3a125e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bbd3a125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bbd3a125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bbd3a125e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bbd3a125e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bbd3a125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bbd3a125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bbd3a125e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bbd3a125e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bbd3a1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bbd3a1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bbd3a125e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bbd3a125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bbd3a125e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bbd3a125e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bbd3a12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bbd3a12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bbd3a125e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bbd3a125e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bbd3a12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bbd3a12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Breakdown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68700" y="-1035101"/>
            <a:ext cx="5879799" cy="798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44"/>
              <a:t>Test Number</a:t>
            </a:r>
            <a:endParaRPr sz="44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191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ESL Level 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217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GLE (Grade Level Equivalent)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37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Question Breakdown </a:t>
            </a:r>
            <a:endParaRPr sz="4000"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CASAS and Step Forward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Following Slides Provides an example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4875600" y="2646750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3269" t="10185"/>
          <a:stretch/>
        </p:blipFill>
        <p:spPr>
          <a:xfrm>
            <a:off x="2655400" y="262050"/>
            <a:ext cx="3731324" cy="461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1010" l="2435" r="2435" t="7171"/>
          <a:stretch/>
        </p:blipFill>
        <p:spPr>
          <a:xfrm>
            <a:off x="2644875" y="350438"/>
            <a:ext cx="3452325" cy="444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/>
          <p:nvPr/>
        </p:nvSpPr>
        <p:spPr>
          <a:xfrm>
            <a:off x="682575" y="1913600"/>
            <a:ext cx="19623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2572" r="0" t="10666"/>
          <a:stretch/>
        </p:blipFill>
        <p:spPr>
          <a:xfrm>
            <a:off x="2742375" y="548475"/>
            <a:ext cx="3758450" cy="459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0" l="0" r="0" t="13036"/>
          <a:stretch/>
        </p:blipFill>
        <p:spPr>
          <a:xfrm>
            <a:off x="2533500" y="445025"/>
            <a:ext cx="3857626" cy="447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10186" l="22259" r="23490" t="20854"/>
          <a:stretch/>
        </p:blipFill>
        <p:spPr>
          <a:xfrm>
            <a:off x="755675" y="798338"/>
            <a:ext cx="4960675" cy="35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 rot="-1090930">
            <a:off x="3249570" y="536321"/>
            <a:ext cx="2644860" cy="36562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555475" y="1895425"/>
            <a:ext cx="8520600" cy="16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Your student was assessed, now what? 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0" l="6551" r="0" t="17756"/>
          <a:stretch/>
        </p:blipFill>
        <p:spPr>
          <a:xfrm>
            <a:off x="2352350" y="310263"/>
            <a:ext cx="3854550" cy="452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/>
          <p:nvPr/>
        </p:nvSpPr>
        <p:spPr>
          <a:xfrm>
            <a:off x="706925" y="4009975"/>
            <a:ext cx="1572300" cy="42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5582275" y="950700"/>
            <a:ext cx="1682100" cy="426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215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Questions?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750" y="0"/>
            <a:ext cx="4068024" cy="528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15375" y="1473625"/>
            <a:ext cx="8520600" cy="11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You have a competency sheet, now what? 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8962" l="15355" r="16793" t="21458"/>
          <a:stretch/>
        </p:blipFill>
        <p:spPr>
          <a:xfrm>
            <a:off x="1360875" y="664375"/>
            <a:ext cx="6204350" cy="35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6663" l="20571" r="21252" t="18971"/>
          <a:stretch/>
        </p:blipFill>
        <p:spPr>
          <a:xfrm>
            <a:off x="1478750" y="278600"/>
            <a:ext cx="6333802" cy="455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1403750"/>
            <a:ext cx="8520600" cy="31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CASAS Score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Test Number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ESL Level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GLE (Grade Level Equivalent)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Question Breakdown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792950" y="557225"/>
            <a:ext cx="617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Your Competency Sheet Has the Following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7084" l="0" r="6821" t="23123"/>
          <a:stretch/>
        </p:blipFill>
        <p:spPr>
          <a:xfrm>
            <a:off x="311700" y="776875"/>
            <a:ext cx="8520600" cy="35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44"/>
              <a:t>CASAS Score</a:t>
            </a:r>
            <a:endParaRPr sz="44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Student’s Level is based on their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following shows how levels calculated based on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